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302" r:id="rId3"/>
    <p:sldId id="303" r:id="rId4"/>
    <p:sldId id="304" r:id="rId5"/>
    <p:sldId id="298" r:id="rId6"/>
    <p:sldId id="294" r:id="rId7"/>
    <p:sldId id="299" r:id="rId8"/>
    <p:sldId id="300" r:id="rId9"/>
    <p:sldId id="301" r:id="rId10"/>
    <p:sldId id="296" r:id="rId11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13"/>
      <p:bold r:id="rId14"/>
      <p:italic r:id="rId15"/>
      <p:boldItalic r:id="rId16"/>
    </p:embeddedFont>
    <p:embeddedFont>
      <p:font typeface="Fira Sans Extra Condensed SemiBold" panose="020B060402020202020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0AC4C9-A513-44C8-9F83-B743D0E94CAA}">
  <a:tblStyle styleId="{1E0AC4C9-A513-44C8-9F83-B743D0E94C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7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89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>
          <a:extLst>
            <a:ext uri="{FF2B5EF4-FFF2-40B4-BE49-F238E27FC236}">
              <a16:creationId xmlns:a16="http://schemas.microsoft.com/office/drawing/2014/main" id="{8D219CED-F7A1-0C38-91C6-0BB780FBE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>
            <a:extLst>
              <a:ext uri="{FF2B5EF4-FFF2-40B4-BE49-F238E27FC236}">
                <a16:creationId xmlns:a16="http://schemas.microsoft.com/office/drawing/2014/main" id="{ECB05784-C64F-4760-E098-E472EC1670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>
            <a:extLst>
              <a:ext uri="{FF2B5EF4-FFF2-40B4-BE49-F238E27FC236}">
                <a16:creationId xmlns:a16="http://schemas.microsoft.com/office/drawing/2014/main" id="{55D7230E-7CDF-D9E1-A3EB-FF86A46199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97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>
          <a:extLst>
            <a:ext uri="{FF2B5EF4-FFF2-40B4-BE49-F238E27FC236}">
              <a16:creationId xmlns:a16="http://schemas.microsoft.com/office/drawing/2014/main" id="{E1183B67-6AFB-99E5-834A-742A94074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>
            <a:extLst>
              <a:ext uri="{FF2B5EF4-FFF2-40B4-BE49-F238E27FC236}">
                <a16:creationId xmlns:a16="http://schemas.microsoft.com/office/drawing/2014/main" id="{8FA8F072-B9D9-0A1B-B573-365DAF9EC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>
            <a:extLst>
              <a:ext uri="{FF2B5EF4-FFF2-40B4-BE49-F238E27FC236}">
                <a16:creationId xmlns:a16="http://schemas.microsoft.com/office/drawing/2014/main" id="{A9C55AA1-111C-167F-688A-8F4C01EAE9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315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>
          <a:extLst>
            <a:ext uri="{FF2B5EF4-FFF2-40B4-BE49-F238E27FC236}">
              <a16:creationId xmlns:a16="http://schemas.microsoft.com/office/drawing/2014/main" id="{6E4D58C9-49C8-D1B1-06B4-921E495DD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>
            <a:extLst>
              <a:ext uri="{FF2B5EF4-FFF2-40B4-BE49-F238E27FC236}">
                <a16:creationId xmlns:a16="http://schemas.microsoft.com/office/drawing/2014/main" id="{F0082764-F7E0-D6B1-F348-F620CA460B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>
            <a:extLst>
              <a:ext uri="{FF2B5EF4-FFF2-40B4-BE49-F238E27FC236}">
                <a16:creationId xmlns:a16="http://schemas.microsoft.com/office/drawing/2014/main" id="{C7774D1C-0EB5-56E7-1F45-FDDDBE85DD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006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>
          <a:extLst>
            <a:ext uri="{FF2B5EF4-FFF2-40B4-BE49-F238E27FC236}">
              <a16:creationId xmlns:a16="http://schemas.microsoft.com/office/drawing/2014/main" id="{069B196E-586C-2772-E3BE-99652BEBF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>
            <a:extLst>
              <a:ext uri="{FF2B5EF4-FFF2-40B4-BE49-F238E27FC236}">
                <a16:creationId xmlns:a16="http://schemas.microsoft.com/office/drawing/2014/main" id="{2DFA3250-F204-13F0-961A-2C2763B846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>
            <a:extLst>
              <a:ext uri="{FF2B5EF4-FFF2-40B4-BE49-F238E27FC236}">
                <a16:creationId xmlns:a16="http://schemas.microsoft.com/office/drawing/2014/main" id="{FFF1AC79-8BE8-3C47-AEFC-8993F0D586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684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>
          <a:extLst>
            <a:ext uri="{FF2B5EF4-FFF2-40B4-BE49-F238E27FC236}">
              <a16:creationId xmlns:a16="http://schemas.microsoft.com/office/drawing/2014/main" id="{8F6CBAC5-06A8-02C9-68B6-39A6BA28E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>
            <a:extLst>
              <a:ext uri="{FF2B5EF4-FFF2-40B4-BE49-F238E27FC236}">
                <a16:creationId xmlns:a16="http://schemas.microsoft.com/office/drawing/2014/main" id="{2247E3D7-F64F-7FB0-6566-A5A89D3943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>
            <a:extLst>
              <a:ext uri="{FF2B5EF4-FFF2-40B4-BE49-F238E27FC236}">
                <a16:creationId xmlns:a16="http://schemas.microsoft.com/office/drawing/2014/main" id="{614EE4BA-E72D-34B5-9E1B-E532CD7A0E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312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>
          <a:extLst>
            <a:ext uri="{FF2B5EF4-FFF2-40B4-BE49-F238E27FC236}">
              <a16:creationId xmlns:a16="http://schemas.microsoft.com/office/drawing/2014/main" id="{676F023B-C6A5-3675-DDDC-7F7739C20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e96fd5876e_0_3553:notes">
            <a:extLst>
              <a:ext uri="{FF2B5EF4-FFF2-40B4-BE49-F238E27FC236}">
                <a16:creationId xmlns:a16="http://schemas.microsoft.com/office/drawing/2014/main" id="{99F2DF03-BEF0-45D8-961B-57C34417DC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e96fd5876e_0_3553:notes">
            <a:extLst>
              <a:ext uri="{FF2B5EF4-FFF2-40B4-BE49-F238E27FC236}">
                <a16:creationId xmlns:a16="http://schemas.microsoft.com/office/drawing/2014/main" id="{6BD8C824-FC16-A1BF-AAC9-050B3B6B0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3368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5">
          <a:extLst>
            <a:ext uri="{FF2B5EF4-FFF2-40B4-BE49-F238E27FC236}">
              <a16:creationId xmlns:a16="http://schemas.microsoft.com/office/drawing/2014/main" id="{FB52E481-24C7-DB96-1663-72DD0F78C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ge96fd5876e_0_3428:notes">
            <a:extLst>
              <a:ext uri="{FF2B5EF4-FFF2-40B4-BE49-F238E27FC236}">
                <a16:creationId xmlns:a16="http://schemas.microsoft.com/office/drawing/2014/main" id="{5EC90D56-887C-6104-1B57-8B8FD18EF4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" name="Google Shape;1787;ge96fd5876e_0_3428:notes">
            <a:extLst>
              <a:ext uri="{FF2B5EF4-FFF2-40B4-BE49-F238E27FC236}">
                <a16:creationId xmlns:a16="http://schemas.microsoft.com/office/drawing/2014/main" id="{7BA0D10A-4C6D-894C-3B89-47D2A0CE88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7349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>
          <a:extLst>
            <a:ext uri="{FF2B5EF4-FFF2-40B4-BE49-F238E27FC236}">
              <a16:creationId xmlns:a16="http://schemas.microsoft.com/office/drawing/2014/main" id="{2AF47AFB-BD79-721C-B9BC-9F1509AF4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e96fd5876e_0_4759:notes">
            <a:extLst>
              <a:ext uri="{FF2B5EF4-FFF2-40B4-BE49-F238E27FC236}">
                <a16:creationId xmlns:a16="http://schemas.microsoft.com/office/drawing/2014/main" id="{D65FC251-D541-72FD-90C5-0EBFB26556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e96fd5876e_0_4759:notes">
            <a:extLst>
              <a:ext uri="{FF2B5EF4-FFF2-40B4-BE49-F238E27FC236}">
                <a16:creationId xmlns:a16="http://schemas.microsoft.com/office/drawing/2014/main" id="{3CE87871-7C7D-6CE4-13EE-279F62DC43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794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>
          <a:extLst>
            <a:ext uri="{FF2B5EF4-FFF2-40B4-BE49-F238E27FC236}">
              <a16:creationId xmlns:a16="http://schemas.microsoft.com/office/drawing/2014/main" id="{70F7D251-B63F-C736-DB53-E19BDAEDA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e96fd5876e_0_4759:notes">
            <a:extLst>
              <a:ext uri="{FF2B5EF4-FFF2-40B4-BE49-F238E27FC236}">
                <a16:creationId xmlns:a16="http://schemas.microsoft.com/office/drawing/2014/main" id="{FB1464F9-C2BB-4CDA-24DE-EEA57F4577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e96fd5876e_0_4759:notes">
            <a:extLst>
              <a:ext uri="{FF2B5EF4-FFF2-40B4-BE49-F238E27FC236}">
                <a16:creationId xmlns:a16="http://schemas.microsoft.com/office/drawing/2014/main" id="{47150035-4011-1997-B098-99D04EC8BC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218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911436" y="1960418"/>
            <a:ext cx="3775215" cy="1602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dirty="0"/>
              <a:t>Using Machine Learning to Predict the Consequences of Climate Change </a:t>
            </a:r>
            <a:br>
              <a:rPr lang="en-US" sz="2400" dirty="0"/>
            </a:br>
            <a:endParaRPr sz="24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b="1" dirty="0"/>
              <a:t>Project for </a:t>
            </a:r>
            <a:r>
              <a:rPr lang="en-US" sz="1400" dirty="0" err="1"/>
              <a:t>ClimateWins</a:t>
            </a:r>
            <a:endParaRPr lang="en" sz="14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By </a:t>
            </a:r>
            <a:r>
              <a:rPr lang="en" sz="1400" dirty="0"/>
              <a:t>Andres Gonzalez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/>
              <a:t>October 25, 2025</a:t>
            </a:r>
            <a:endParaRPr sz="1400" b="1"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Slide 1_01">
            <a:hlinkClick r:id="" action="ppaction://media"/>
            <a:extLst>
              <a:ext uri="{FF2B5EF4-FFF2-40B4-BE49-F238E27FC236}">
                <a16:creationId xmlns:a16="http://schemas.microsoft.com/office/drawing/2014/main" id="{9A9EB070-D12D-13E9-EB6B-4DDF9AE62A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05725" y="268365"/>
            <a:ext cx="286220" cy="2862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>
          <a:extLst>
            <a:ext uri="{FF2B5EF4-FFF2-40B4-BE49-F238E27FC236}">
              <a16:creationId xmlns:a16="http://schemas.microsoft.com/office/drawing/2014/main" id="{2A62127E-088A-4E41-AE68-23D05F42E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">
            <a:extLst>
              <a:ext uri="{FF2B5EF4-FFF2-40B4-BE49-F238E27FC236}">
                <a16:creationId xmlns:a16="http://schemas.microsoft.com/office/drawing/2014/main" id="{C1B9D669-7415-B955-AAA5-E1850D988411}"/>
              </a:ext>
            </a:extLst>
          </p:cNvPr>
          <p:cNvSpPr/>
          <p:nvPr/>
        </p:nvSpPr>
        <p:spPr>
          <a:xfrm>
            <a:off x="67636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9">
            <a:extLst>
              <a:ext uri="{FF2B5EF4-FFF2-40B4-BE49-F238E27FC236}">
                <a16:creationId xmlns:a16="http://schemas.microsoft.com/office/drawing/2014/main" id="{24D65281-1085-C4B2-5B50-A96EA62D93CE}"/>
              </a:ext>
            </a:extLst>
          </p:cNvPr>
          <p:cNvSpPr/>
          <p:nvPr/>
        </p:nvSpPr>
        <p:spPr>
          <a:xfrm>
            <a:off x="11768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9">
            <a:extLst>
              <a:ext uri="{FF2B5EF4-FFF2-40B4-BE49-F238E27FC236}">
                <a16:creationId xmlns:a16="http://schemas.microsoft.com/office/drawing/2014/main" id="{521C0BD8-93C7-2C4A-2685-2493F2069F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grpSp>
        <p:nvGrpSpPr>
          <p:cNvPr id="453" name="Google Shape;453;p19">
            <a:extLst>
              <a:ext uri="{FF2B5EF4-FFF2-40B4-BE49-F238E27FC236}">
                <a16:creationId xmlns:a16="http://schemas.microsoft.com/office/drawing/2014/main" id="{98B0E01E-0B86-5030-1E1B-FDD4D51807C2}"/>
              </a:ext>
            </a:extLst>
          </p:cNvPr>
          <p:cNvGrpSpPr/>
          <p:nvPr/>
        </p:nvGrpSpPr>
        <p:grpSpPr>
          <a:xfrm>
            <a:off x="6890506" y="2571186"/>
            <a:ext cx="939063" cy="912750"/>
            <a:chOff x="6452356" y="2349928"/>
            <a:chExt cx="939063" cy="912750"/>
          </a:xfrm>
        </p:grpSpPr>
        <p:sp>
          <p:nvSpPr>
            <p:cNvPr id="454" name="Google Shape;454;p19">
              <a:extLst>
                <a:ext uri="{FF2B5EF4-FFF2-40B4-BE49-F238E27FC236}">
                  <a16:creationId xmlns:a16="http://schemas.microsoft.com/office/drawing/2014/main" id="{3E12BEDE-6454-01E5-A28B-427F8ED1D1F3}"/>
                </a:ext>
              </a:extLst>
            </p:cNvPr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>
              <a:extLst>
                <a:ext uri="{FF2B5EF4-FFF2-40B4-BE49-F238E27FC236}">
                  <a16:creationId xmlns:a16="http://schemas.microsoft.com/office/drawing/2014/main" id="{AE97AEEF-C243-F7CC-822C-A4F26535021C}"/>
                </a:ext>
              </a:extLst>
            </p:cNvPr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>
              <a:extLst>
                <a:ext uri="{FF2B5EF4-FFF2-40B4-BE49-F238E27FC236}">
                  <a16:creationId xmlns:a16="http://schemas.microsoft.com/office/drawing/2014/main" id="{AEBE6607-837B-5DCE-21AD-86BDD75839E1}"/>
                </a:ext>
              </a:extLst>
            </p:cNvPr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>
              <a:extLst>
                <a:ext uri="{FF2B5EF4-FFF2-40B4-BE49-F238E27FC236}">
                  <a16:creationId xmlns:a16="http://schemas.microsoft.com/office/drawing/2014/main" id="{94CCF321-5F19-CB0E-608A-CACC30E6C81F}"/>
                </a:ext>
              </a:extLst>
            </p:cNvPr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>
              <a:extLst>
                <a:ext uri="{FF2B5EF4-FFF2-40B4-BE49-F238E27FC236}">
                  <a16:creationId xmlns:a16="http://schemas.microsoft.com/office/drawing/2014/main" id="{60DF4342-231D-A015-6EB1-83EC5DF07BF7}"/>
                </a:ext>
              </a:extLst>
            </p:cNvPr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>
              <a:extLst>
                <a:ext uri="{FF2B5EF4-FFF2-40B4-BE49-F238E27FC236}">
                  <a16:creationId xmlns:a16="http://schemas.microsoft.com/office/drawing/2014/main" id="{37A7E58B-927C-DC44-6F19-B59D206900E2}"/>
                </a:ext>
              </a:extLst>
            </p:cNvPr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>
              <a:extLst>
                <a:ext uri="{FF2B5EF4-FFF2-40B4-BE49-F238E27FC236}">
                  <a16:creationId xmlns:a16="http://schemas.microsoft.com/office/drawing/2014/main" id="{5D19F61A-F9FD-BECD-724F-8E2FE17296F7}"/>
                </a:ext>
              </a:extLst>
            </p:cNvPr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>
              <a:extLst>
                <a:ext uri="{FF2B5EF4-FFF2-40B4-BE49-F238E27FC236}">
                  <a16:creationId xmlns:a16="http://schemas.microsoft.com/office/drawing/2014/main" id="{18ADCBE3-134C-AE03-016E-4ED248C093A3}"/>
                </a:ext>
              </a:extLst>
            </p:cNvPr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>
              <a:extLst>
                <a:ext uri="{FF2B5EF4-FFF2-40B4-BE49-F238E27FC236}">
                  <a16:creationId xmlns:a16="http://schemas.microsoft.com/office/drawing/2014/main" id="{7B399F7A-5BD1-897F-DD0B-DD66888314AB}"/>
                </a:ext>
              </a:extLst>
            </p:cNvPr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>
              <a:extLst>
                <a:ext uri="{FF2B5EF4-FFF2-40B4-BE49-F238E27FC236}">
                  <a16:creationId xmlns:a16="http://schemas.microsoft.com/office/drawing/2014/main" id="{66AFFDFA-27B0-5AF0-55DB-0AE951A55BA0}"/>
                </a:ext>
              </a:extLst>
            </p:cNvPr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>
              <a:extLst>
                <a:ext uri="{FF2B5EF4-FFF2-40B4-BE49-F238E27FC236}">
                  <a16:creationId xmlns:a16="http://schemas.microsoft.com/office/drawing/2014/main" id="{0A7AF4AE-F542-440E-2447-CB8E3079FAA9}"/>
                </a:ext>
              </a:extLst>
            </p:cNvPr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>
              <a:extLst>
                <a:ext uri="{FF2B5EF4-FFF2-40B4-BE49-F238E27FC236}">
                  <a16:creationId xmlns:a16="http://schemas.microsoft.com/office/drawing/2014/main" id="{57F72331-2085-40C8-406F-FB305CDB48E1}"/>
                </a:ext>
              </a:extLst>
            </p:cNvPr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>
              <a:extLst>
                <a:ext uri="{FF2B5EF4-FFF2-40B4-BE49-F238E27FC236}">
                  <a16:creationId xmlns:a16="http://schemas.microsoft.com/office/drawing/2014/main" id="{37D8757E-59BA-F68B-B032-55B84CAB1466}"/>
                </a:ext>
              </a:extLst>
            </p:cNvPr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>
              <a:extLst>
                <a:ext uri="{FF2B5EF4-FFF2-40B4-BE49-F238E27FC236}">
                  <a16:creationId xmlns:a16="http://schemas.microsoft.com/office/drawing/2014/main" id="{0B37E6A8-D1A2-62CE-EB8F-5D5FEA5F390D}"/>
                </a:ext>
              </a:extLst>
            </p:cNvPr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>
              <a:extLst>
                <a:ext uri="{FF2B5EF4-FFF2-40B4-BE49-F238E27FC236}">
                  <a16:creationId xmlns:a16="http://schemas.microsoft.com/office/drawing/2014/main" id="{583C7688-D13E-B9B8-A5D9-AE8A4CCE6F57}"/>
                </a:ext>
              </a:extLst>
            </p:cNvPr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>
              <a:extLst>
                <a:ext uri="{FF2B5EF4-FFF2-40B4-BE49-F238E27FC236}">
                  <a16:creationId xmlns:a16="http://schemas.microsoft.com/office/drawing/2014/main" id="{E66BCE36-D5BC-6E55-4F1D-FDAD4B683F06}"/>
                </a:ext>
              </a:extLst>
            </p:cNvPr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>
              <a:extLst>
                <a:ext uri="{FF2B5EF4-FFF2-40B4-BE49-F238E27FC236}">
                  <a16:creationId xmlns:a16="http://schemas.microsoft.com/office/drawing/2014/main" id="{3A235730-5CC8-C15B-8B70-DE161D55378A}"/>
                </a:ext>
              </a:extLst>
            </p:cNvPr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>
              <a:extLst>
                <a:ext uri="{FF2B5EF4-FFF2-40B4-BE49-F238E27FC236}">
                  <a16:creationId xmlns:a16="http://schemas.microsoft.com/office/drawing/2014/main" id="{7E68A6D4-E43A-2B3C-D970-E114E1B0904B}"/>
                </a:ext>
              </a:extLst>
            </p:cNvPr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>
              <a:extLst>
                <a:ext uri="{FF2B5EF4-FFF2-40B4-BE49-F238E27FC236}">
                  <a16:creationId xmlns:a16="http://schemas.microsoft.com/office/drawing/2014/main" id="{B4094FF3-31AD-A9BC-A504-9A368156A11C}"/>
                </a:ext>
              </a:extLst>
            </p:cNvPr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>
              <a:extLst>
                <a:ext uri="{FF2B5EF4-FFF2-40B4-BE49-F238E27FC236}">
                  <a16:creationId xmlns:a16="http://schemas.microsoft.com/office/drawing/2014/main" id="{62057EA8-7544-FF2F-3557-BC4276B2452E}"/>
                </a:ext>
              </a:extLst>
            </p:cNvPr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>
              <a:extLst>
                <a:ext uri="{FF2B5EF4-FFF2-40B4-BE49-F238E27FC236}">
                  <a16:creationId xmlns:a16="http://schemas.microsoft.com/office/drawing/2014/main" id="{F8849327-2499-BEE1-DEA7-6E79E847E328}"/>
                </a:ext>
              </a:extLst>
            </p:cNvPr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9">
            <a:extLst>
              <a:ext uri="{FF2B5EF4-FFF2-40B4-BE49-F238E27FC236}">
                <a16:creationId xmlns:a16="http://schemas.microsoft.com/office/drawing/2014/main" id="{51B3C87C-19D0-9791-C71F-7FDB8DEEF970}"/>
              </a:ext>
            </a:extLst>
          </p:cNvPr>
          <p:cNvGrpSpPr/>
          <p:nvPr/>
        </p:nvGrpSpPr>
        <p:grpSpPr>
          <a:xfrm>
            <a:off x="1303725" y="2529725"/>
            <a:ext cx="949783" cy="995673"/>
            <a:chOff x="-2429875" y="2285350"/>
            <a:chExt cx="949783" cy="995673"/>
          </a:xfrm>
        </p:grpSpPr>
        <p:sp>
          <p:nvSpPr>
            <p:cNvPr id="476" name="Google Shape;476;p19">
              <a:extLst>
                <a:ext uri="{FF2B5EF4-FFF2-40B4-BE49-F238E27FC236}">
                  <a16:creationId xmlns:a16="http://schemas.microsoft.com/office/drawing/2014/main" id="{DA98FFDE-FBEF-20A0-73F6-54F14871FB2A}"/>
                </a:ext>
              </a:extLst>
            </p:cNvPr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>
              <a:extLst>
                <a:ext uri="{FF2B5EF4-FFF2-40B4-BE49-F238E27FC236}">
                  <a16:creationId xmlns:a16="http://schemas.microsoft.com/office/drawing/2014/main" id="{5EDF36F0-9B32-1EA0-FA5E-5198FB2C29A8}"/>
                </a:ext>
              </a:extLst>
            </p:cNvPr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>
              <a:extLst>
                <a:ext uri="{FF2B5EF4-FFF2-40B4-BE49-F238E27FC236}">
                  <a16:creationId xmlns:a16="http://schemas.microsoft.com/office/drawing/2014/main" id="{919C1CA7-9EC8-09FA-4085-AA22E1A52C40}"/>
                </a:ext>
              </a:extLst>
            </p:cNvPr>
            <p:cNvSpPr/>
            <p:nvPr/>
          </p:nvSpPr>
          <p:spPr>
            <a:xfrm>
              <a:off x="-1837767" y="2457712"/>
              <a:ext cx="348957" cy="302037"/>
            </a:xfrm>
            <a:custGeom>
              <a:avLst/>
              <a:gdLst/>
              <a:ahLst/>
              <a:cxnLst/>
              <a:rect l="l" t="t" r="r" b="b"/>
              <a:pathLst>
                <a:path w="27337" h="23666" extrusionOk="0">
                  <a:moveTo>
                    <a:pt x="6846" y="1"/>
                  </a:moveTo>
                  <a:lnTo>
                    <a:pt x="1" y="11826"/>
                  </a:lnTo>
                  <a:lnTo>
                    <a:pt x="6846" y="23665"/>
                  </a:lnTo>
                  <a:lnTo>
                    <a:pt x="20506" y="23665"/>
                  </a:lnTo>
                  <a:lnTo>
                    <a:pt x="27337" y="11826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>
              <a:extLst>
                <a:ext uri="{FF2B5EF4-FFF2-40B4-BE49-F238E27FC236}">
                  <a16:creationId xmlns:a16="http://schemas.microsoft.com/office/drawing/2014/main" id="{2A37E34C-95D0-DF39-027B-6EBD12E6515E}"/>
                </a:ext>
              </a:extLst>
            </p:cNvPr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>
              <a:extLst>
                <a:ext uri="{FF2B5EF4-FFF2-40B4-BE49-F238E27FC236}">
                  <a16:creationId xmlns:a16="http://schemas.microsoft.com/office/drawing/2014/main" id="{D5FBBF70-2ED8-CEB1-9B23-BEC17495043C}"/>
                </a:ext>
              </a:extLst>
            </p:cNvPr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>
              <a:extLst>
                <a:ext uri="{FF2B5EF4-FFF2-40B4-BE49-F238E27FC236}">
                  <a16:creationId xmlns:a16="http://schemas.microsoft.com/office/drawing/2014/main" id="{B4CB4C40-67B9-A0BD-1E0D-7C1CB6AB6645}"/>
                </a:ext>
              </a:extLst>
            </p:cNvPr>
            <p:cNvSpPr/>
            <p:nvPr/>
          </p:nvSpPr>
          <p:spPr>
            <a:xfrm>
              <a:off x="-1829036" y="2804262"/>
              <a:ext cx="348944" cy="302025"/>
            </a:xfrm>
            <a:custGeom>
              <a:avLst/>
              <a:gdLst/>
              <a:ahLst/>
              <a:cxnLst/>
              <a:rect l="l" t="t" r="r" b="b"/>
              <a:pathLst>
                <a:path w="27336" h="23665" extrusionOk="0">
                  <a:moveTo>
                    <a:pt x="6830" y="0"/>
                  </a:moveTo>
                  <a:lnTo>
                    <a:pt x="0" y="11826"/>
                  </a:lnTo>
                  <a:lnTo>
                    <a:pt x="6830" y="23665"/>
                  </a:lnTo>
                  <a:lnTo>
                    <a:pt x="20505" y="23665"/>
                  </a:lnTo>
                  <a:lnTo>
                    <a:pt x="27336" y="11826"/>
                  </a:lnTo>
                  <a:lnTo>
                    <a:pt x="20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>
              <a:extLst>
                <a:ext uri="{FF2B5EF4-FFF2-40B4-BE49-F238E27FC236}">
                  <a16:creationId xmlns:a16="http://schemas.microsoft.com/office/drawing/2014/main" id="{E9B2B2B4-11CB-0820-C327-22CDF95E3E55}"/>
                </a:ext>
              </a:extLst>
            </p:cNvPr>
            <p:cNvSpPr/>
            <p:nvPr/>
          </p:nvSpPr>
          <p:spPr>
            <a:xfrm>
              <a:off x="-2429875" y="2463711"/>
              <a:ext cx="348957" cy="302203"/>
            </a:xfrm>
            <a:custGeom>
              <a:avLst/>
              <a:gdLst/>
              <a:ahLst/>
              <a:cxnLst/>
              <a:rect l="l" t="t" r="r" b="b"/>
              <a:pathLst>
                <a:path w="27337" h="23679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>
              <a:extLst>
                <a:ext uri="{FF2B5EF4-FFF2-40B4-BE49-F238E27FC236}">
                  <a16:creationId xmlns:a16="http://schemas.microsoft.com/office/drawing/2014/main" id="{B569955D-3185-4C52-5854-C5F1F9511B3D}"/>
                </a:ext>
              </a:extLst>
            </p:cNvPr>
            <p:cNvSpPr/>
            <p:nvPr/>
          </p:nvSpPr>
          <p:spPr>
            <a:xfrm>
              <a:off x="-2429875" y="2811524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>
              <a:extLst>
                <a:ext uri="{FF2B5EF4-FFF2-40B4-BE49-F238E27FC236}">
                  <a16:creationId xmlns:a16="http://schemas.microsoft.com/office/drawing/2014/main" id="{168AAE6F-F291-F1FD-6D93-9B3707AECB6F}"/>
                </a:ext>
              </a:extLst>
            </p:cNvPr>
            <p:cNvSpPr/>
            <p:nvPr/>
          </p:nvSpPr>
          <p:spPr>
            <a:xfrm>
              <a:off x="-2126195" y="2978806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7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19">
            <a:extLst>
              <a:ext uri="{FF2B5EF4-FFF2-40B4-BE49-F238E27FC236}">
                <a16:creationId xmlns:a16="http://schemas.microsoft.com/office/drawing/2014/main" id="{84E9FC21-F6DE-B4A9-E3C6-CB07CB4CF049}"/>
              </a:ext>
            </a:extLst>
          </p:cNvPr>
          <p:cNvGrpSpPr/>
          <p:nvPr/>
        </p:nvGrpSpPr>
        <p:grpSpPr>
          <a:xfrm>
            <a:off x="788010" y="1211750"/>
            <a:ext cx="1981204" cy="3520213"/>
            <a:chOff x="788010" y="1211750"/>
            <a:chExt cx="1981204" cy="3520213"/>
          </a:xfrm>
        </p:grpSpPr>
        <p:sp>
          <p:nvSpPr>
            <p:cNvPr id="486" name="Google Shape;486;p19">
              <a:extLst>
                <a:ext uri="{FF2B5EF4-FFF2-40B4-BE49-F238E27FC236}">
                  <a16:creationId xmlns:a16="http://schemas.microsoft.com/office/drawing/2014/main" id="{00F697E5-D1A1-78A2-F0E1-C78E3C5F2AF8}"/>
                </a:ext>
              </a:extLst>
            </p:cNvPr>
            <p:cNvSpPr txBox="1"/>
            <p:nvPr/>
          </p:nvSpPr>
          <p:spPr>
            <a:xfrm>
              <a:off x="788015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Andrés González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7" name="Google Shape;487;p19">
              <a:extLst>
                <a:ext uri="{FF2B5EF4-FFF2-40B4-BE49-F238E27FC236}">
                  <a16:creationId xmlns:a16="http://schemas.microsoft.com/office/drawing/2014/main" id="{6F92234B-C9AC-8DDE-6995-A6DE61D99806}"/>
                </a:ext>
              </a:extLst>
            </p:cNvPr>
            <p:cNvSpPr txBox="1"/>
            <p:nvPr/>
          </p:nvSpPr>
          <p:spPr>
            <a:xfrm>
              <a:off x="788010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Data analyst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88" name="Google Shape;488;p19">
              <a:extLst>
                <a:ext uri="{FF2B5EF4-FFF2-40B4-BE49-F238E27FC236}">
                  <a16:creationId xmlns:a16="http://schemas.microsoft.com/office/drawing/2014/main" id="{47DF4EFC-0195-FD09-7D02-8C2437A33CBB}"/>
                </a:ext>
              </a:extLst>
            </p:cNvPr>
            <p:cNvSpPr/>
            <p:nvPr/>
          </p:nvSpPr>
          <p:spPr>
            <a:xfrm>
              <a:off x="1386235" y="1211750"/>
              <a:ext cx="784800" cy="78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89" name="Google Shape;489;p19">
            <a:extLst>
              <a:ext uri="{FF2B5EF4-FFF2-40B4-BE49-F238E27FC236}">
                <a16:creationId xmlns:a16="http://schemas.microsoft.com/office/drawing/2014/main" id="{93758AE1-243E-DE2D-43DE-B91AFE711D2C}"/>
              </a:ext>
            </a:extLst>
          </p:cNvPr>
          <p:cNvGrpSpPr/>
          <p:nvPr/>
        </p:nvGrpSpPr>
        <p:grpSpPr>
          <a:xfrm>
            <a:off x="6374785" y="1211750"/>
            <a:ext cx="1981204" cy="3520213"/>
            <a:chOff x="6374785" y="1211750"/>
            <a:chExt cx="1981204" cy="3520213"/>
          </a:xfrm>
        </p:grpSpPr>
        <p:sp>
          <p:nvSpPr>
            <p:cNvPr id="490" name="Google Shape;490;p19">
              <a:extLst>
                <a:ext uri="{FF2B5EF4-FFF2-40B4-BE49-F238E27FC236}">
                  <a16:creationId xmlns:a16="http://schemas.microsoft.com/office/drawing/2014/main" id="{1095FC65-65AD-7E55-1BA4-1ABC1130EC3B}"/>
                </a:ext>
              </a:extLst>
            </p:cNvPr>
            <p:cNvSpPr txBox="1"/>
            <p:nvPr/>
          </p:nvSpPr>
          <p:spPr>
            <a:xfrm>
              <a:off x="6374790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Contact info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91" name="Google Shape;491;p19">
              <a:extLst>
                <a:ext uri="{FF2B5EF4-FFF2-40B4-BE49-F238E27FC236}">
                  <a16:creationId xmlns:a16="http://schemas.microsoft.com/office/drawing/2014/main" id="{0EA6BCE6-481A-67DE-7303-7451C6137A27}"/>
                </a:ext>
              </a:extLst>
            </p:cNvPr>
            <p:cNvSpPr txBox="1"/>
            <p:nvPr/>
          </p:nvSpPr>
          <p:spPr>
            <a:xfrm>
              <a:off x="6374785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andd011@yahoo.com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2" name="Google Shape;492;p19">
              <a:extLst>
                <a:ext uri="{FF2B5EF4-FFF2-40B4-BE49-F238E27FC236}">
                  <a16:creationId xmlns:a16="http://schemas.microsoft.com/office/drawing/2014/main" id="{64978B05-2A37-BA2E-40ED-5CB167F02FD1}"/>
                </a:ext>
              </a:extLst>
            </p:cNvPr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93" name="Google Shape;493;p19">
            <a:extLst>
              <a:ext uri="{FF2B5EF4-FFF2-40B4-BE49-F238E27FC236}">
                <a16:creationId xmlns:a16="http://schemas.microsoft.com/office/drawing/2014/main" id="{1821BAF2-E4B2-AE6B-BCA0-1FA7A7B65297}"/>
              </a:ext>
            </a:extLst>
          </p:cNvPr>
          <p:cNvGrpSpPr/>
          <p:nvPr/>
        </p:nvGrpSpPr>
        <p:grpSpPr>
          <a:xfrm>
            <a:off x="3886200" y="1114550"/>
            <a:ext cx="1371604" cy="3617430"/>
            <a:chOff x="3886200" y="1114550"/>
            <a:chExt cx="1371604" cy="3617430"/>
          </a:xfrm>
        </p:grpSpPr>
        <p:grpSp>
          <p:nvGrpSpPr>
            <p:cNvPr id="494" name="Google Shape;494;p19">
              <a:extLst>
                <a:ext uri="{FF2B5EF4-FFF2-40B4-BE49-F238E27FC236}">
                  <a16:creationId xmlns:a16="http://schemas.microsoft.com/office/drawing/2014/main" id="{8277910D-4540-7F87-D6F3-0BFFEDCFCABF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495" name="Google Shape;495;p19">
                <a:extLst>
                  <a:ext uri="{FF2B5EF4-FFF2-40B4-BE49-F238E27FC236}">
                    <a16:creationId xmlns:a16="http://schemas.microsoft.com/office/drawing/2014/main" id="{C131C99F-00AB-EB91-75A9-2912EC519A16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>
                <a:extLst>
                  <a:ext uri="{FF2B5EF4-FFF2-40B4-BE49-F238E27FC236}">
                    <a16:creationId xmlns:a16="http://schemas.microsoft.com/office/drawing/2014/main" id="{2E781B70-50FF-8DD9-D41B-428755D718D8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>
                <a:extLst>
                  <a:ext uri="{FF2B5EF4-FFF2-40B4-BE49-F238E27FC236}">
                    <a16:creationId xmlns:a16="http://schemas.microsoft.com/office/drawing/2014/main" id="{71545D17-1E03-DE1C-3AC2-935E2297148C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>
                <a:extLst>
                  <a:ext uri="{FF2B5EF4-FFF2-40B4-BE49-F238E27FC236}">
                    <a16:creationId xmlns:a16="http://schemas.microsoft.com/office/drawing/2014/main" id="{64539D6B-8717-B9F5-68B3-ED9F00BA1B4B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>
                <a:extLst>
                  <a:ext uri="{FF2B5EF4-FFF2-40B4-BE49-F238E27FC236}">
                    <a16:creationId xmlns:a16="http://schemas.microsoft.com/office/drawing/2014/main" id="{16E9807C-CFFD-C02D-8831-6CD83C122F38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>
                <a:extLst>
                  <a:ext uri="{FF2B5EF4-FFF2-40B4-BE49-F238E27FC236}">
                    <a16:creationId xmlns:a16="http://schemas.microsoft.com/office/drawing/2014/main" id="{7907858C-1FEA-C30D-4D39-5BEFF5A18B6F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>
                <a:extLst>
                  <a:ext uri="{FF2B5EF4-FFF2-40B4-BE49-F238E27FC236}">
                    <a16:creationId xmlns:a16="http://schemas.microsoft.com/office/drawing/2014/main" id="{F68C469A-4E6F-140D-A459-2F2B8E1251BA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>
                <a:extLst>
                  <a:ext uri="{FF2B5EF4-FFF2-40B4-BE49-F238E27FC236}">
                    <a16:creationId xmlns:a16="http://schemas.microsoft.com/office/drawing/2014/main" id="{2C7E3D03-AE67-CC4E-57D6-865FB96D813A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>
                <a:extLst>
                  <a:ext uri="{FF2B5EF4-FFF2-40B4-BE49-F238E27FC236}">
                    <a16:creationId xmlns:a16="http://schemas.microsoft.com/office/drawing/2014/main" id="{212D13EA-BFD9-9677-0A2D-4D9E01C3301B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>
                <a:extLst>
                  <a:ext uri="{FF2B5EF4-FFF2-40B4-BE49-F238E27FC236}">
                    <a16:creationId xmlns:a16="http://schemas.microsoft.com/office/drawing/2014/main" id="{3BEDE45C-21DA-CA2C-1054-19384D92293D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>
                <a:extLst>
                  <a:ext uri="{FF2B5EF4-FFF2-40B4-BE49-F238E27FC236}">
                    <a16:creationId xmlns:a16="http://schemas.microsoft.com/office/drawing/2014/main" id="{596FA9D0-B82E-68EC-21E6-E8E1CB8D7FB7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>
                <a:extLst>
                  <a:ext uri="{FF2B5EF4-FFF2-40B4-BE49-F238E27FC236}">
                    <a16:creationId xmlns:a16="http://schemas.microsoft.com/office/drawing/2014/main" id="{A27987C6-CB89-1E46-B5C7-DBF84D84D275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>
                <a:extLst>
                  <a:ext uri="{FF2B5EF4-FFF2-40B4-BE49-F238E27FC236}">
                    <a16:creationId xmlns:a16="http://schemas.microsoft.com/office/drawing/2014/main" id="{4118BE88-1111-0F51-42D5-8969CFCC0FAD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>
                <a:extLst>
                  <a:ext uri="{FF2B5EF4-FFF2-40B4-BE49-F238E27FC236}">
                    <a16:creationId xmlns:a16="http://schemas.microsoft.com/office/drawing/2014/main" id="{15123196-D0A8-F27B-66BE-D198B5AA7363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>
                <a:extLst>
                  <a:ext uri="{FF2B5EF4-FFF2-40B4-BE49-F238E27FC236}">
                    <a16:creationId xmlns:a16="http://schemas.microsoft.com/office/drawing/2014/main" id="{87234DFF-F51D-639B-A300-C6522E280AC4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>
                <a:extLst>
                  <a:ext uri="{FF2B5EF4-FFF2-40B4-BE49-F238E27FC236}">
                    <a16:creationId xmlns:a16="http://schemas.microsoft.com/office/drawing/2014/main" id="{8E254D9B-1438-078B-FF47-49BF2CF6C069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>
                <a:extLst>
                  <a:ext uri="{FF2B5EF4-FFF2-40B4-BE49-F238E27FC236}">
                    <a16:creationId xmlns:a16="http://schemas.microsoft.com/office/drawing/2014/main" id="{DD019E13-D884-922B-F37B-56CBDA0D5F77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>
                <a:extLst>
                  <a:ext uri="{FF2B5EF4-FFF2-40B4-BE49-F238E27FC236}">
                    <a16:creationId xmlns:a16="http://schemas.microsoft.com/office/drawing/2014/main" id="{731B6AB1-AD5C-6EC3-F16F-66D938F5539C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3" name="Google Shape;513;p19">
              <a:extLst>
                <a:ext uri="{FF2B5EF4-FFF2-40B4-BE49-F238E27FC236}">
                  <a16:creationId xmlns:a16="http://schemas.microsoft.com/office/drawing/2014/main" id="{B81AC6E8-6419-4576-B806-00F7E0DC8555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>
              <a:extLst>
                <a:ext uri="{FF2B5EF4-FFF2-40B4-BE49-F238E27FC236}">
                  <a16:creationId xmlns:a16="http://schemas.microsoft.com/office/drawing/2014/main" id="{DAE37820-100C-67EE-CA8D-8BF689CF61E3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5" name="Google Shape;515;p19">
            <a:extLst>
              <a:ext uri="{FF2B5EF4-FFF2-40B4-BE49-F238E27FC236}">
                <a16:creationId xmlns:a16="http://schemas.microsoft.com/office/drawing/2014/main" id="{F0B4A7B3-C10E-D176-720D-9C2B9D630C48}"/>
              </a:ext>
            </a:extLst>
          </p:cNvPr>
          <p:cNvCxnSpPr>
            <a:stCxn id="488" idx="6"/>
            <a:endCxn id="513" idx="2"/>
          </p:cNvCxnSpPr>
          <p:nvPr/>
        </p:nvCxnSpPr>
        <p:spPr>
          <a:xfrm>
            <a:off x="2171035" y="1604150"/>
            <a:ext cx="193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6" name="Google Shape;516;p19">
            <a:extLst>
              <a:ext uri="{FF2B5EF4-FFF2-40B4-BE49-F238E27FC236}">
                <a16:creationId xmlns:a16="http://schemas.microsoft.com/office/drawing/2014/main" id="{C5810FE4-9AED-44BC-EDB9-A468B16C9AF3}"/>
              </a:ext>
            </a:extLst>
          </p:cNvPr>
          <p:cNvCxnSpPr>
            <a:stCxn id="492" idx="2"/>
            <a:endCxn id="514" idx="6"/>
          </p:cNvCxnSpPr>
          <p:nvPr/>
        </p:nvCxnSpPr>
        <p:spPr>
          <a:xfrm rot="10800000">
            <a:off x="4567285" y="1604150"/>
            <a:ext cx="240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19">
            <a:extLst>
              <a:ext uri="{FF2B5EF4-FFF2-40B4-BE49-F238E27FC236}">
                <a16:creationId xmlns:a16="http://schemas.microsoft.com/office/drawing/2014/main" id="{F97ADAC0-B2CF-156C-0BF7-AAB82AB5983A}"/>
              </a:ext>
            </a:extLst>
          </p:cNvPr>
          <p:cNvCxnSpPr>
            <a:stCxn id="488" idx="4"/>
            <a:endCxn id="451" idx="0"/>
          </p:cNvCxnSpPr>
          <p:nvPr/>
        </p:nvCxnSpPr>
        <p:spPr>
          <a:xfrm>
            <a:off x="177863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8" name="Google Shape;518;p19">
            <a:extLst>
              <a:ext uri="{FF2B5EF4-FFF2-40B4-BE49-F238E27FC236}">
                <a16:creationId xmlns:a16="http://schemas.microsoft.com/office/drawing/2014/main" id="{BA43FA7A-4F0D-8C7A-6664-B3E7C47EB3AC}"/>
              </a:ext>
            </a:extLst>
          </p:cNvPr>
          <p:cNvCxnSpPr>
            <a:stCxn id="451" idx="2"/>
            <a:endCxn id="486" idx="0"/>
          </p:cNvCxnSpPr>
          <p:nvPr/>
        </p:nvCxnSpPr>
        <p:spPr>
          <a:xfrm>
            <a:off x="17786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19">
            <a:extLst>
              <a:ext uri="{FF2B5EF4-FFF2-40B4-BE49-F238E27FC236}">
                <a16:creationId xmlns:a16="http://schemas.microsoft.com/office/drawing/2014/main" id="{17E9F7E5-7A0E-9799-201A-DC4BA7751B01}"/>
              </a:ext>
            </a:extLst>
          </p:cNvPr>
          <p:cNvCxnSpPr>
            <a:stCxn id="492" idx="4"/>
            <a:endCxn id="450" idx="0"/>
          </p:cNvCxnSpPr>
          <p:nvPr/>
        </p:nvCxnSpPr>
        <p:spPr>
          <a:xfrm>
            <a:off x="736538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0" name="Google Shape;520;p19">
            <a:extLst>
              <a:ext uri="{FF2B5EF4-FFF2-40B4-BE49-F238E27FC236}">
                <a16:creationId xmlns:a16="http://schemas.microsoft.com/office/drawing/2014/main" id="{D9A5B329-B96E-2A58-52E7-B7BA98C64E9D}"/>
              </a:ext>
            </a:extLst>
          </p:cNvPr>
          <p:cNvCxnSpPr>
            <a:stCxn id="450" idx="2"/>
            <a:endCxn id="490" idx="0"/>
          </p:cNvCxnSpPr>
          <p:nvPr/>
        </p:nvCxnSpPr>
        <p:spPr>
          <a:xfrm>
            <a:off x="73654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Step 9_01">
            <a:hlinkClick r:id="" action="ppaction://media"/>
            <a:extLst>
              <a:ext uri="{FF2B5EF4-FFF2-40B4-BE49-F238E27FC236}">
                <a16:creationId xmlns:a16="http://schemas.microsoft.com/office/drawing/2014/main" id="{64475966-011F-F67C-64E6-BE3122C4E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60853" y="183966"/>
            <a:ext cx="412694" cy="41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3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>
          <a:extLst>
            <a:ext uri="{FF2B5EF4-FFF2-40B4-BE49-F238E27FC236}">
              <a16:creationId xmlns:a16="http://schemas.microsoft.com/office/drawing/2014/main" id="{1A5914CE-7CB0-BF34-70F8-F4AECD9B2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>
            <a:extLst>
              <a:ext uri="{FF2B5EF4-FFF2-40B4-BE49-F238E27FC236}">
                <a16:creationId xmlns:a16="http://schemas.microsoft.com/office/drawing/2014/main" id="{1838B706-3A0A-A816-8ABC-5A55D934FD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mission / Objective</a:t>
            </a:r>
            <a:endParaRPr dirty="0"/>
          </a:p>
        </p:txBody>
      </p:sp>
      <p:graphicFrame>
        <p:nvGraphicFramePr>
          <p:cNvPr id="1185" name="Google Shape;1185;p29">
            <a:extLst>
              <a:ext uri="{FF2B5EF4-FFF2-40B4-BE49-F238E27FC236}">
                <a16:creationId xmlns:a16="http://schemas.microsoft.com/office/drawing/2014/main" id="{D459C9C1-F10C-47D2-5D6A-C6CB7C27CD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651293"/>
              </p:ext>
            </p:extLst>
          </p:nvPr>
        </p:nvGraphicFramePr>
        <p:xfrm>
          <a:off x="457200" y="1263332"/>
          <a:ext cx="4895971" cy="2759884"/>
        </p:xfrm>
        <a:graphic>
          <a:graphicData uri="http://schemas.openxmlformats.org/drawingml/2006/table">
            <a:tbl>
              <a:tblPr>
                <a:noFill/>
                <a:tableStyleId>{1E0AC4C9-A513-44C8-9F83-B743D0E94CAA}</a:tableStyleId>
              </a:tblPr>
              <a:tblGrid>
                <a:gridCol w="47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6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55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dirty="0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Objective</a:t>
                      </a:r>
                      <a:endParaRPr sz="18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41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 learning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 help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predict the consequences of climate change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while working as a data analyst at a European nonprofit organization.</a:t>
                      </a: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5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dirty="0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Why this matters?</a:t>
                      </a:r>
                      <a:endParaRPr sz="18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7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Climate change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is one of the world’s biggest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challenges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Predicting local effects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helps communities prepare and adapt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4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86" name="Google Shape;1186;p29">
            <a:extLst>
              <a:ext uri="{FF2B5EF4-FFF2-40B4-BE49-F238E27FC236}">
                <a16:creationId xmlns:a16="http://schemas.microsoft.com/office/drawing/2014/main" id="{2218D1A6-7944-1577-CDFB-501A26551005}"/>
              </a:ext>
            </a:extLst>
          </p:cNvPr>
          <p:cNvGrpSpPr/>
          <p:nvPr/>
        </p:nvGrpSpPr>
        <p:grpSpPr>
          <a:xfrm>
            <a:off x="5257800" y="997019"/>
            <a:ext cx="3428985" cy="3443364"/>
            <a:chOff x="457200" y="997005"/>
            <a:chExt cx="4114785" cy="3734967"/>
          </a:xfrm>
        </p:grpSpPr>
        <p:sp>
          <p:nvSpPr>
            <p:cNvPr id="1187" name="Google Shape;1187;p29">
              <a:extLst>
                <a:ext uri="{FF2B5EF4-FFF2-40B4-BE49-F238E27FC236}">
                  <a16:creationId xmlns:a16="http://schemas.microsoft.com/office/drawing/2014/main" id="{11C3A62D-0A5D-55B3-6B0C-EB54709A8120}"/>
                </a:ext>
              </a:extLst>
            </p:cNvPr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>
              <a:extLst>
                <a:ext uri="{FF2B5EF4-FFF2-40B4-BE49-F238E27FC236}">
                  <a16:creationId xmlns:a16="http://schemas.microsoft.com/office/drawing/2014/main" id="{83B2FE87-5204-F146-BAEF-47E3DB1E8B2D}"/>
                </a:ext>
              </a:extLst>
            </p:cNvPr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9">
              <a:extLst>
                <a:ext uri="{FF2B5EF4-FFF2-40B4-BE49-F238E27FC236}">
                  <a16:creationId xmlns:a16="http://schemas.microsoft.com/office/drawing/2014/main" id="{5F00DF52-000E-6BCE-3C1F-1375CC779149}"/>
                </a:ext>
              </a:extLst>
            </p:cNvPr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9">
              <a:extLst>
                <a:ext uri="{FF2B5EF4-FFF2-40B4-BE49-F238E27FC236}">
                  <a16:creationId xmlns:a16="http://schemas.microsoft.com/office/drawing/2014/main" id="{4C40AC00-9B0E-D633-48C3-C0BFEEADA2E0}"/>
                </a:ext>
              </a:extLst>
            </p:cNvPr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9">
              <a:extLst>
                <a:ext uri="{FF2B5EF4-FFF2-40B4-BE49-F238E27FC236}">
                  <a16:creationId xmlns:a16="http://schemas.microsoft.com/office/drawing/2014/main" id="{B670FB97-DF31-A11B-1D22-C59E507B3B5B}"/>
                </a:ext>
              </a:extLst>
            </p:cNvPr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9">
              <a:extLst>
                <a:ext uri="{FF2B5EF4-FFF2-40B4-BE49-F238E27FC236}">
                  <a16:creationId xmlns:a16="http://schemas.microsoft.com/office/drawing/2014/main" id="{BEEFA281-C249-B1B2-30C4-2ACC5D73486E}"/>
                </a:ext>
              </a:extLst>
            </p:cNvPr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>
              <a:extLst>
                <a:ext uri="{FF2B5EF4-FFF2-40B4-BE49-F238E27FC236}">
                  <a16:creationId xmlns:a16="http://schemas.microsoft.com/office/drawing/2014/main" id="{6B6E36B0-F787-D99D-0C06-14C9DA180DB9}"/>
                </a:ext>
              </a:extLst>
            </p:cNvPr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>
              <a:extLst>
                <a:ext uri="{FF2B5EF4-FFF2-40B4-BE49-F238E27FC236}">
                  <a16:creationId xmlns:a16="http://schemas.microsoft.com/office/drawing/2014/main" id="{7941EF33-C251-E82B-2A09-C430D89BFDEB}"/>
                </a:ext>
              </a:extLst>
            </p:cNvPr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>
              <a:extLst>
                <a:ext uri="{FF2B5EF4-FFF2-40B4-BE49-F238E27FC236}">
                  <a16:creationId xmlns:a16="http://schemas.microsoft.com/office/drawing/2014/main" id="{1C3557E0-7D46-9430-4A53-B00C7C93F5BE}"/>
                </a:ext>
              </a:extLst>
            </p:cNvPr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9">
              <a:extLst>
                <a:ext uri="{FF2B5EF4-FFF2-40B4-BE49-F238E27FC236}">
                  <a16:creationId xmlns:a16="http://schemas.microsoft.com/office/drawing/2014/main" id="{7C657509-BF43-5F9C-11A2-7ED89B7B9C4C}"/>
                </a:ext>
              </a:extLst>
            </p:cNvPr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9">
              <a:extLst>
                <a:ext uri="{FF2B5EF4-FFF2-40B4-BE49-F238E27FC236}">
                  <a16:creationId xmlns:a16="http://schemas.microsoft.com/office/drawing/2014/main" id="{43ED3159-4E5B-4E65-9285-46ECE6A7CA15}"/>
                </a:ext>
              </a:extLst>
            </p:cNvPr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9">
              <a:extLst>
                <a:ext uri="{FF2B5EF4-FFF2-40B4-BE49-F238E27FC236}">
                  <a16:creationId xmlns:a16="http://schemas.microsoft.com/office/drawing/2014/main" id="{4DA47115-F46A-CC54-F51B-08C34D686D39}"/>
                </a:ext>
              </a:extLst>
            </p:cNvPr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9">
              <a:extLst>
                <a:ext uri="{FF2B5EF4-FFF2-40B4-BE49-F238E27FC236}">
                  <a16:creationId xmlns:a16="http://schemas.microsoft.com/office/drawing/2014/main" id="{B12B7C7E-4319-7AC9-20FE-64FFD7FBA8D2}"/>
                </a:ext>
              </a:extLst>
            </p:cNvPr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9">
              <a:extLst>
                <a:ext uri="{FF2B5EF4-FFF2-40B4-BE49-F238E27FC236}">
                  <a16:creationId xmlns:a16="http://schemas.microsoft.com/office/drawing/2014/main" id="{B7B0C256-FD8C-57DB-A0F7-3FE960E6B603}"/>
                </a:ext>
              </a:extLst>
            </p:cNvPr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9">
              <a:extLst>
                <a:ext uri="{FF2B5EF4-FFF2-40B4-BE49-F238E27FC236}">
                  <a16:creationId xmlns:a16="http://schemas.microsoft.com/office/drawing/2014/main" id="{DAE8FC85-BD28-C06C-A35E-6344E3A6AD56}"/>
                </a:ext>
              </a:extLst>
            </p:cNvPr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9">
              <a:extLst>
                <a:ext uri="{FF2B5EF4-FFF2-40B4-BE49-F238E27FC236}">
                  <a16:creationId xmlns:a16="http://schemas.microsoft.com/office/drawing/2014/main" id="{B405EA90-436B-45BA-6C2E-725BF088F607}"/>
                </a:ext>
              </a:extLst>
            </p:cNvPr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9">
              <a:extLst>
                <a:ext uri="{FF2B5EF4-FFF2-40B4-BE49-F238E27FC236}">
                  <a16:creationId xmlns:a16="http://schemas.microsoft.com/office/drawing/2014/main" id="{6A2DB7AF-A91E-09AA-65DA-570E8C658832}"/>
                </a:ext>
              </a:extLst>
            </p:cNvPr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9">
              <a:extLst>
                <a:ext uri="{FF2B5EF4-FFF2-40B4-BE49-F238E27FC236}">
                  <a16:creationId xmlns:a16="http://schemas.microsoft.com/office/drawing/2014/main" id="{EB991E0F-7BE1-F1E3-1FC2-55427E49BE42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9">
              <a:extLst>
                <a:ext uri="{FF2B5EF4-FFF2-40B4-BE49-F238E27FC236}">
                  <a16:creationId xmlns:a16="http://schemas.microsoft.com/office/drawing/2014/main" id="{632B8FBC-AB2C-A75F-6BAE-048805E29C0E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9">
              <a:extLst>
                <a:ext uri="{FF2B5EF4-FFF2-40B4-BE49-F238E27FC236}">
                  <a16:creationId xmlns:a16="http://schemas.microsoft.com/office/drawing/2014/main" id="{F4A04144-B800-AD48-B00E-EB6838BAAFCC}"/>
                </a:ext>
              </a:extLst>
            </p:cNvPr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9">
              <a:extLst>
                <a:ext uri="{FF2B5EF4-FFF2-40B4-BE49-F238E27FC236}">
                  <a16:creationId xmlns:a16="http://schemas.microsoft.com/office/drawing/2014/main" id="{5C999B78-FBE5-901A-CD2D-A3DDE37A0269}"/>
                </a:ext>
              </a:extLst>
            </p:cNvPr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9">
              <a:extLst>
                <a:ext uri="{FF2B5EF4-FFF2-40B4-BE49-F238E27FC236}">
                  <a16:creationId xmlns:a16="http://schemas.microsoft.com/office/drawing/2014/main" id="{17169AB0-F792-C50F-1639-161DE4A320FF}"/>
                </a:ext>
              </a:extLst>
            </p:cNvPr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9">
              <a:extLst>
                <a:ext uri="{FF2B5EF4-FFF2-40B4-BE49-F238E27FC236}">
                  <a16:creationId xmlns:a16="http://schemas.microsoft.com/office/drawing/2014/main" id="{6EDC5795-3030-2CD6-0D59-96BE228B414D}"/>
                </a:ext>
              </a:extLst>
            </p:cNvPr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9">
              <a:extLst>
                <a:ext uri="{FF2B5EF4-FFF2-40B4-BE49-F238E27FC236}">
                  <a16:creationId xmlns:a16="http://schemas.microsoft.com/office/drawing/2014/main" id="{6B5DA601-99D4-9B12-69C8-645DC34400AA}"/>
                </a:ext>
              </a:extLst>
            </p:cNvPr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9">
              <a:extLst>
                <a:ext uri="{FF2B5EF4-FFF2-40B4-BE49-F238E27FC236}">
                  <a16:creationId xmlns:a16="http://schemas.microsoft.com/office/drawing/2014/main" id="{731B7D65-680F-D324-B154-304C163B6B72}"/>
                </a:ext>
              </a:extLst>
            </p:cNvPr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9">
              <a:extLst>
                <a:ext uri="{FF2B5EF4-FFF2-40B4-BE49-F238E27FC236}">
                  <a16:creationId xmlns:a16="http://schemas.microsoft.com/office/drawing/2014/main" id="{3C735CA0-BDDB-1F40-8C41-5DFE3DA41220}"/>
                </a:ext>
              </a:extLst>
            </p:cNvPr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9">
              <a:extLst>
                <a:ext uri="{FF2B5EF4-FFF2-40B4-BE49-F238E27FC236}">
                  <a16:creationId xmlns:a16="http://schemas.microsoft.com/office/drawing/2014/main" id="{7EBFDD95-C623-835B-C740-B4BEB17985D6}"/>
                </a:ext>
              </a:extLst>
            </p:cNvPr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9">
              <a:extLst>
                <a:ext uri="{FF2B5EF4-FFF2-40B4-BE49-F238E27FC236}">
                  <a16:creationId xmlns:a16="http://schemas.microsoft.com/office/drawing/2014/main" id="{FA038DE0-BF71-6F25-DF34-E031C088799C}"/>
                </a:ext>
              </a:extLst>
            </p:cNvPr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9">
              <a:extLst>
                <a:ext uri="{FF2B5EF4-FFF2-40B4-BE49-F238E27FC236}">
                  <a16:creationId xmlns:a16="http://schemas.microsoft.com/office/drawing/2014/main" id="{17CEECBB-0BEA-FA32-64C6-C09F6A75E13A}"/>
                </a:ext>
              </a:extLst>
            </p:cNvPr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9">
              <a:extLst>
                <a:ext uri="{FF2B5EF4-FFF2-40B4-BE49-F238E27FC236}">
                  <a16:creationId xmlns:a16="http://schemas.microsoft.com/office/drawing/2014/main" id="{AC37A71F-F5FD-D489-DA91-9269CA10C234}"/>
                </a:ext>
              </a:extLst>
            </p:cNvPr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9">
              <a:extLst>
                <a:ext uri="{FF2B5EF4-FFF2-40B4-BE49-F238E27FC236}">
                  <a16:creationId xmlns:a16="http://schemas.microsoft.com/office/drawing/2014/main" id="{741C4199-7034-4E33-C1DF-77A7FB2DCDEE}"/>
                </a:ext>
              </a:extLst>
            </p:cNvPr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9">
              <a:extLst>
                <a:ext uri="{FF2B5EF4-FFF2-40B4-BE49-F238E27FC236}">
                  <a16:creationId xmlns:a16="http://schemas.microsoft.com/office/drawing/2014/main" id="{9FE8DE66-103E-21DC-F11F-766C34CF2A7D}"/>
                </a:ext>
              </a:extLst>
            </p:cNvPr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9">
              <a:extLst>
                <a:ext uri="{FF2B5EF4-FFF2-40B4-BE49-F238E27FC236}">
                  <a16:creationId xmlns:a16="http://schemas.microsoft.com/office/drawing/2014/main" id="{E9A796E0-6861-E6E5-B122-8CEB5B0268C7}"/>
                </a:ext>
              </a:extLst>
            </p:cNvPr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9">
              <a:extLst>
                <a:ext uri="{FF2B5EF4-FFF2-40B4-BE49-F238E27FC236}">
                  <a16:creationId xmlns:a16="http://schemas.microsoft.com/office/drawing/2014/main" id="{BAABF375-3331-8904-70E0-393FBAC5FC0D}"/>
                </a:ext>
              </a:extLst>
            </p:cNvPr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9">
              <a:extLst>
                <a:ext uri="{FF2B5EF4-FFF2-40B4-BE49-F238E27FC236}">
                  <a16:creationId xmlns:a16="http://schemas.microsoft.com/office/drawing/2014/main" id="{EC2E437A-666D-B549-0E88-0624A6E74DFF}"/>
                </a:ext>
              </a:extLst>
            </p:cNvPr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9">
              <a:extLst>
                <a:ext uri="{FF2B5EF4-FFF2-40B4-BE49-F238E27FC236}">
                  <a16:creationId xmlns:a16="http://schemas.microsoft.com/office/drawing/2014/main" id="{78A54356-2D97-4975-76EB-BB79D9BB4FE8}"/>
                </a:ext>
              </a:extLst>
            </p:cNvPr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9">
              <a:extLst>
                <a:ext uri="{FF2B5EF4-FFF2-40B4-BE49-F238E27FC236}">
                  <a16:creationId xmlns:a16="http://schemas.microsoft.com/office/drawing/2014/main" id="{8F94A30D-24F2-46CE-CB5D-7042FB73F8AB}"/>
                </a:ext>
              </a:extLst>
            </p:cNvPr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9">
              <a:extLst>
                <a:ext uri="{FF2B5EF4-FFF2-40B4-BE49-F238E27FC236}">
                  <a16:creationId xmlns:a16="http://schemas.microsoft.com/office/drawing/2014/main" id="{9A5BAF18-C0B5-629B-5176-DB186DE91A4B}"/>
                </a:ext>
              </a:extLst>
            </p:cNvPr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9">
              <a:extLst>
                <a:ext uri="{FF2B5EF4-FFF2-40B4-BE49-F238E27FC236}">
                  <a16:creationId xmlns:a16="http://schemas.microsoft.com/office/drawing/2014/main" id="{EE8D26EB-5685-92E0-C856-A8CC2FBB9539}"/>
                </a:ext>
              </a:extLst>
            </p:cNvPr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9">
              <a:extLst>
                <a:ext uri="{FF2B5EF4-FFF2-40B4-BE49-F238E27FC236}">
                  <a16:creationId xmlns:a16="http://schemas.microsoft.com/office/drawing/2014/main" id="{3F3B2725-FE35-04A6-AB54-2784308AECCD}"/>
                </a:ext>
              </a:extLst>
            </p:cNvPr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9">
              <a:extLst>
                <a:ext uri="{FF2B5EF4-FFF2-40B4-BE49-F238E27FC236}">
                  <a16:creationId xmlns:a16="http://schemas.microsoft.com/office/drawing/2014/main" id="{AB689A3D-E9B9-6A4A-F9E9-70894CDBDC3A}"/>
                </a:ext>
              </a:extLst>
            </p:cNvPr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9">
              <a:extLst>
                <a:ext uri="{FF2B5EF4-FFF2-40B4-BE49-F238E27FC236}">
                  <a16:creationId xmlns:a16="http://schemas.microsoft.com/office/drawing/2014/main" id="{C77425C0-20A2-9BAB-FBE6-373F5A6D160B}"/>
                </a:ext>
              </a:extLst>
            </p:cNvPr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9">
              <a:extLst>
                <a:ext uri="{FF2B5EF4-FFF2-40B4-BE49-F238E27FC236}">
                  <a16:creationId xmlns:a16="http://schemas.microsoft.com/office/drawing/2014/main" id="{9923CF79-8D6F-1D80-0164-FF53848ACE34}"/>
                </a:ext>
              </a:extLst>
            </p:cNvPr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9">
              <a:extLst>
                <a:ext uri="{FF2B5EF4-FFF2-40B4-BE49-F238E27FC236}">
                  <a16:creationId xmlns:a16="http://schemas.microsoft.com/office/drawing/2014/main" id="{AEDF79E0-C3A2-7028-93B5-D9F3B1A28B8E}"/>
                </a:ext>
              </a:extLst>
            </p:cNvPr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9">
              <a:extLst>
                <a:ext uri="{FF2B5EF4-FFF2-40B4-BE49-F238E27FC236}">
                  <a16:creationId xmlns:a16="http://schemas.microsoft.com/office/drawing/2014/main" id="{743AA712-25D1-A281-6118-C0B86282AD50}"/>
                </a:ext>
              </a:extLst>
            </p:cNvPr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9">
              <a:extLst>
                <a:ext uri="{FF2B5EF4-FFF2-40B4-BE49-F238E27FC236}">
                  <a16:creationId xmlns:a16="http://schemas.microsoft.com/office/drawing/2014/main" id="{1F7DCB03-DFAA-DB89-7DD7-65E006EF3ADD}"/>
                </a:ext>
              </a:extLst>
            </p:cNvPr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>
              <a:extLst>
                <a:ext uri="{FF2B5EF4-FFF2-40B4-BE49-F238E27FC236}">
                  <a16:creationId xmlns:a16="http://schemas.microsoft.com/office/drawing/2014/main" id="{104988F1-380F-FA79-B5CA-5F822287A5E0}"/>
                </a:ext>
              </a:extLst>
            </p:cNvPr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>
              <a:extLst>
                <a:ext uri="{FF2B5EF4-FFF2-40B4-BE49-F238E27FC236}">
                  <a16:creationId xmlns:a16="http://schemas.microsoft.com/office/drawing/2014/main" id="{9F690ABE-353C-710D-EC48-2D59471412EE}"/>
                </a:ext>
              </a:extLst>
            </p:cNvPr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>
              <a:extLst>
                <a:ext uri="{FF2B5EF4-FFF2-40B4-BE49-F238E27FC236}">
                  <a16:creationId xmlns:a16="http://schemas.microsoft.com/office/drawing/2014/main" id="{EC7D19DA-CADF-5512-88F5-61E3C745F852}"/>
                </a:ext>
              </a:extLst>
            </p:cNvPr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>
              <a:extLst>
                <a:ext uri="{FF2B5EF4-FFF2-40B4-BE49-F238E27FC236}">
                  <a16:creationId xmlns:a16="http://schemas.microsoft.com/office/drawing/2014/main" id="{36F3B41E-6D1C-978E-C4AD-3747E00839AA}"/>
                </a:ext>
              </a:extLst>
            </p:cNvPr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>
              <a:extLst>
                <a:ext uri="{FF2B5EF4-FFF2-40B4-BE49-F238E27FC236}">
                  <a16:creationId xmlns:a16="http://schemas.microsoft.com/office/drawing/2014/main" id="{32027AE0-20EE-2231-3A8F-CCDA3850C43D}"/>
                </a:ext>
              </a:extLst>
            </p:cNvPr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>
              <a:extLst>
                <a:ext uri="{FF2B5EF4-FFF2-40B4-BE49-F238E27FC236}">
                  <a16:creationId xmlns:a16="http://schemas.microsoft.com/office/drawing/2014/main" id="{BD5440BA-A07A-E183-36BB-D4A5705294BB}"/>
                </a:ext>
              </a:extLst>
            </p:cNvPr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>
              <a:extLst>
                <a:ext uri="{FF2B5EF4-FFF2-40B4-BE49-F238E27FC236}">
                  <a16:creationId xmlns:a16="http://schemas.microsoft.com/office/drawing/2014/main" id="{B30E6B29-9E43-FA4C-9177-58F487037D89}"/>
                </a:ext>
              </a:extLst>
            </p:cNvPr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>
              <a:extLst>
                <a:ext uri="{FF2B5EF4-FFF2-40B4-BE49-F238E27FC236}">
                  <a16:creationId xmlns:a16="http://schemas.microsoft.com/office/drawing/2014/main" id="{683CCF56-9C93-6708-60FD-EB6DC908E2DD}"/>
                </a:ext>
              </a:extLst>
            </p:cNvPr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>
              <a:extLst>
                <a:ext uri="{FF2B5EF4-FFF2-40B4-BE49-F238E27FC236}">
                  <a16:creationId xmlns:a16="http://schemas.microsoft.com/office/drawing/2014/main" id="{8E8F3E48-BA33-92EE-7689-439632B97DA0}"/>
                </a:ext>
              </a:extLst>
            </p:cNvPr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>
              <a:extLst>
                <a:ext uri="{FF2B5EF4-FFF2-40B4-BE49-F238E27FC236}">
                  <a16:creationId xmlns:a16="http://schemas.microsoft.com/office/drawing/2014/main" id="{234166FB-88F2-C1F7-1FCD-77C99A2B6458}"/>
                </a:ext>
              </a:extLst>
            </p:cNvPr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>
              <a:extLst>
                <a:ext uri="{FF2B5EF4-FFF2-40B4-BE49-F238E27FC236}">
                  <a16:creationId xmlns:a16="http://schemas.microsoft.com/office/drawing/2014/main" id="{146A0056-39E7-64F3-2C58-3B67ADBFD750}"/>
                </a:ext>
              </a:extLst>
            </p:cNvPr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9">
              <a:extLst>
                <a:ext uri="{FF2B5EF4-FFF2-40B4-BE49-F238E27FC236}">
                  <a16:creationId xmlns:a16="http://schemas.microsoft.com/office/drawing/2014/main" id="{44053383-5081-C901-4F52-311A7596ACED}"/>
                </a:ext>
              </a:extLst>
            </p:cNvPr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9">
              <a:extLst>
                <a:ext uri="{FF2B5EF4-FFF2-40B4-BE49-F238E27FC236}">
                  <a16:creationId xmlns:a16="http://schemas.microsoft.com/office/drawing/2014/main" id="{02DA7092-B358-8382-7C47-922C5642AFB4}"/>
                </a:ext>
              </a:extLst>
            </p:cNvPr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9">
              <a:extLst>
                <a:ext uri="{FF2B5EF4-FFF2-40B4-BE49-F238E27FC236}">
                  <a16:creationId xmlns:a16="http://schemas.microsoft.com/office/drawing/2014/main" id="{3EE42B92-3F1A-A765-D4AA-C18DEF577085}"/>
                </a:ext>
              </a:extLst>
            </p:cNvPr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>
              <a:extLst>
                <a:ext uri="{FF2B5EF4-FFF2-40B4-BE49-F238E27FC236}">
                  <a16:creationId xmlns:a16="http://schemas.microsoft.com/office/drawing/2014/main" id="{F60448DA-A10F-5C46-151B-4F59A4A7A1B8}"/>
                </a:ext>
              </a:extLst>
            </p:cNvPr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>
              <a:extLst>
                <a:ext uri="{FF2B5EF4-FFF2-40B4-BE49-F238E27FC236}">
                  <a16:creationId xmlns:a16="http://schemas.microsoft.com/office/drawing/2014/main" id="{B08D32B8-30F6-0EBF-E753-1E2A4940B49F}"/>
                </a:ext>
              </a:extLst>
            </p:cNvPr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>
              <a:extLst>
                <a:ext uri="{FF2B5EF4-FFF2-40B4-BE49-F238E27FC236}">
                  <a16:creationId xmlns:a16="http://schemas.microsoft.com/office/drawing/2014/main" id="{C8661006-E3F8-03D7-A68F-950BEA6B8DAE}"/>
                </a:ext>
              </a:extLst>
            </p:cNvPr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>
              <a:extLst>
                <a:ext uri="{FF2B5EF4-FFF2-40B4-BE49-F238E27FC236}">
                  <a16:creationId xmlns:a16="http://schemas.microsoft.com/office/drawing/2014/main" id="{6D9B2557-C4B0-B7A3-792A-59FFC289E8A2}"/>
                </a:ext>
              </a:extLst>
            </p:cNvPr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>
              <a:extLst>
                <a:ext uri="{FF2B5EF4-FFF2-40B4-BE49-F238E27FC236}">
                  <a16:creationId xmlns:a16="http://schemas.microsoft.com/office/drawing/2014/main" id="{18A66253-0C46-241A-7807-12993BE259E7}"/>
                </a:ext>
              </a:extLst>
            </p:cNvPr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>
              <a:extLst>
                <a:ext uri="{FF2B5EF4-FFF2-40B4-BE49-F238E27FC236}">
                  <a16:creationId xmlns:a16="http://schemas.microsoft.com/office/drawing/2014/main" id="{FEE9240C-8156-BE62-04F1-02683FCAE19E}"/>
                </a:ext>
              </a:extLst>
            </p:cNvPr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>
              <a:extLst>
                <a:ext uri="{FF2B5EF4-FFF2-40B4-BE49-F238E27FC236}">
                  <a16:creationId xmlns:a16="http://schemas.microsoft.com/office/drawing/2014/main" id="{5D699C5B-9C09-A0B4-1B8F-248C5D4347F2}"/>
                </a:ext>
              </a:extLst>
            </p:cNvPr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>
              <a:extLst>
                <a:ext uri="{FF2B5EF4-FFF2-40B4-BE49-F238E27FC236}">
                  <a16:creationId xmlns:a16="http://schemas.microsoft.com/office/drawing/2014/main" id="{9CF4906E-45D7-9BC6-99AC-EEB20D2878F7}"/>
                </a:ext>
              </a:extLst>
            </p:cNvPr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>
              <a:extLst>
                <a:ext uri="{FF2B5EF4-FFF2-40B4-BE49-F238E27FC236}">
                  <a16:creationId xmlns:a16="http://schemas.microsoft.com/office/drawing/2014/main" id="{715EA0CD-81FA-62DC-CDC3-9344052205E1}"/>
                </a:ext>
              </a:extLst>
            </p:cNvPr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>
              <a:extLst>
                <a:ext uri="{FF2B5EF4-FFF2-40B4-BE49-F238E27FC236}">
                  <a16:creationId xmlns:a16="http://schemas.microsoft.com/office/drawing/2014/main" id="{D4062DB0-4771-5928-E27F-E4F36CF3B141}"/>
                </a:ext>
              </a:extLst>
            </p:cNvPr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>
              <a:extLst>
                <a:ext uri="{FF2B5EF4-FFF2-40B4-BE49-F238E27FC236}">
                  <a16:creationId xmlns:a16="http://schemas.microsoft.com/office/drawing/2014/main" id="{48D5E5FF-AB10-7E0F-D7BA-EC2387EA2861}"/>
                </a:ext>
              </a:extLst>
            </p:cNvPr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2a">
            <a:hlinkClick r:id="" action="ppaction://media"/>
            <a:extLst>
              <a:ext uri="{FF2B5EF4-FFF2-40B4-BE49-F238E27FC236}">
                <a16:creationId xmlns:a16="http://schemas.microsoft.com/office/drawing/2014/main" id="{0048C072-D18B-A85C-4ED1-C0E510EE2B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9537" y="4160265"/>
            <a:ext cx="477947" cy="47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7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>
          <a:extLst>
            <a:ext uri="{FF2B5EF4-FFF2-40B4-BE49-F238E27FC236}">
              <a16:creationId xmlns:a16="http://schemas.microsoft.com/office/drawing/2014/main" id="{158963F3-BA8E-164F-25CB-CCCE729CC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>
            <a:extLst>
              <a:ext uri="{FF2B5EF4-FFF2-40B4-BE49-F238E27FC236}">
                <a16:creationId xmlns:a16="http://schemas.microsoft.com/office/drawing/2014/main" id="{C5DB9ADC-5118-E735-D9A0-C11B757F1B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mission / Hypotheses</a:t>
            </a:r>
            <a:endParaRPr dirty="0"/>
          </a:p>
        </p:txBody>
      </p:sp>
      <p:graphicFrame>
        <p:nvGraphicFramePr>
          <p:cNvPr id="1185" name="Google Shape;1185;p29">
            <a:extLst>
              <a:ext uri="{FF2B5EF4-FFF2-40B4-BE49-F238E27FC236}">
                <a16:creationId xmlns:a16="http://schemas.microsoft.com/office/drawing/2014/main" id="{F3C67087-99E3-D890-A6C2-8FB84E38FD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462762"/>
              </p:ext>
            </p:extLst>
          </p:nvPr>
        </p:nvGraphicFramePr>
        <p:xfrm>
          <a:off x="457199" y="769682"/>
          <a:ext cx="4838259" cy="3861876"/>
        </p:xfrm>
        <a:graphic>
          <a:graphicData uri="http://schemas.openxmlformats.org/drawingml/2006/table">
            <a:tbl>
              <a:tblPr>
                <a:noFill/>
                <a:tableStyleId>{1E0AC4C9-A513-44C8-9F83-B743D0E94CAA}</a:tableStyleId>
              </a:tblPr>
              <a:tblGrid>
                <a:gridCol w="4742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4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7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sz="1800" b="1" dirty="0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Hypothesis</a:t>
                      </a:r>
                      <a:endParaRPr sz="18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35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If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can identify temperature patterns 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across European cities,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then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I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can use them to predict local climate conditions 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and potential impacts of climate change.</a:t>
                      </a:r>
                      <a:endParaRPr sz="16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7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sz="1800" b="1" dirty="0">
                        <a:solidFill>
                          <a:schemeClr val="accent6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Hypothesis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794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If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I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 more complex models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then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the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predictive accuracy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for climate data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will increase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7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accent3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sz="1800" b="1" dirty="0">
                        <a:solidFill>
                          <a:schemeClr val="accent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Hypothesis</a:t>
                      </a:r>
                      <a:endParaRPr sz="16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794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If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I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 the models using long-term historical data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then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their 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predictions will better capture the gradual trends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of climate change over time.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1186" name="Google Shape;1186;p29">
            <a:extLst>
              <a:ext uri="{FF2B5EF4-FFF2-40B4-BE49-F238E27FC236}">
                <a16:creationId xmlns:a16="http://schemas.microsoft.com/office/drawing/2014/main" id="{B143A9C1-E136-A46B-E659-643FDE241242}"/>
              </a:ext>
            </a:extLst>
          </p:cNvPr>
          <p:cNvGrpSpPr/>
          <p:nvPr/>
        </p:nvGrpSpPr>
        <p:grpSpPr>
          <a:xfrm>
            <a:off x="5257800" y="997019"/>
            <a:ext cx="3428985" cy="3443364"/>
            <a:chOff x="457200" y="997005"/>
            <a:chExt cx="4114785" cy="3734967"/>
          </a:xfrm>
        </p:grpSpPr>
        <p:sp>
          <p:nvSpPr>
            <p:cNvPr id="1187" name="Google Shape;1187;p29">
              <a:extLst>
                <a:ext uri="{FF2B5EF4-FFF2-40B4-BE49-F238E27FC236}">
                  <a16:creationId xmlns:a16="http://schemas.microsoft.com/office/drawing/2014/main" id="{6591EBC1-B9AA-D7E4-D6E6-FD05593F12C9}"/>
                </a:ext>
              </a:extLst>
            </p:cNvPr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>
              <a:extLst>
                <a:ext uri="{FF2B5EF4-FFF2-40B4-BE49-F238E27FC236}">
                  <a16:creationId xmlns:a16="http://schemas.microsoft.com/office/drawing/2014/main" id="{F34B7B82-F7E7-6821-494E-601744917FC2}"/>
                </a:ext>
              </a:extLst>
            </p:cNvPr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9">
              <a:extLst>
                <a:ext uri="{FF2B5EF4-FFF2-40B4-BE49-F238E27FC236}">
                  <a16:creationId xmlns:a16="http://schemas.microsoft.com/office/drawing/2014/main" id="{38E2350C-E14F-E810-03BB-FDFF21876991}"/>
                </a:ext>
              </a:extLst>
            </p:cNvPr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9">
              <a:extLst>
                <a:ext uri="{FF2B5EF4-FFF2-40B4-BE49-F238E27FC236}">
                  <a16:creationId xmlns:a16="http://schemas.microsoft.com/office/drawing/2014/main" id="{267F19EE-A8F3-805C-6F1F-5DB3C2AC8435}"/>
                </a:ext>
              </a:extLst>
            </p:cNvPr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9">
              <a:extLst>
                <a:ext uri="{FF2B5EF4-FFF2-40B4-BE49-F238E27FC236}">
                  <a16:creationId xmlns:a16="http://schemas.microsoft.com/office/drawing/2014/main" id="{88E1CE11-963E-D654-E936-5DF7CF805AA9}"/>
                </a:ext>
              </a:extLst>
            </p:cNvPr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9">
              <a:extLst>
                <a:ext uri="{FF2B5EF4-FFF2-40B4-BE49-F238E27FC236}">
                  <a16:creationId xmlns:a16="http://schemas.microsoft.com/office/drawing/2014/main" id="{8CFE1792-F52F-68C7-5821-47A7A83491B4}"/>
                </a:ext>
              </a:extLst>
            </p:cNvPr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>
              <a:extLst>
                <a:ext uri="{FF2B5EF4-FFF2-40B4-BE49-F238E27FC236}">
                  <a16:creationId xmlns:a16="http://schemas.microsoft.com/office/drawing/2014/main" id="{39282EFB-A89F-A6D2-6A82-3657C34B5D1B}"/>
                </a:ext>
              </a:extLst>
            </p:cNvPr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>
              <a:extLst>
                <a:ext uri="{FF2B5EF4-FFF2-40B4-BE49-F238E27FC236}">
                  <a16:creationId xmlns:a16="http://schemas.microsoft.com/office/drawing/2014/main" id="{D276BF48-20D3-EA0A-DFA4-6E4D48C06BEB}"/>
                </a:ext>
              </a:extLst>
            </p:cNvPr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>
              <a:extLst>
                <a:ext uri="{FF2B5EF4-FFF2-40B4-BE49-F238E27FC236}">
                  <a16:creationId xmlns:a16="http://schemas.microsoft.com/office/drawing/2014/main" id="{C9EB4C0D-78B0-A697-E771-95BC37C2AC7A}"/>
                </a:ext>
              </a:extLst>
            </p:cNvPr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9">
              <a:extLst>
                <a:ext uri="{FF2B5EF4-FFF2-40B4-BE49-F238E27FC236}">
                  <a16:creationId xmlns:a16="http://schemas.microsoft.com/office/drawing/2014/main" id="{CFE80D2C-0A5C-8FEF-8DFC-DC5B2C2711F7}"/>
                </a:ext>
              </a:extLst>
            </p:cNvPr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9">
              <a:extLst>
                <a:ext uri="{FF2B5EF4-FFF2-40B4-BE49-F238E27FC236}">
                  <a16:creationId xmlns:a16="http://schemas.microsoft.com/office/drawing/2014/main" id="{064C340A-3D20-B86D-83C2-BB24C1225DB8}"/>
                </a:ext>
              </a:extLst>
            </p:cNvPr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9">
              <a:extLst>
                <a:ext uri="{FF2B5EF4-FFF2-40B4-BE49-F238E27FC236}">
                  <a16:creationId xmlns:a16="http://schemas.microsoft.com/office/drawing/2014/main" id="{B99F5485-575B-170F-957D-CF128C9A2016}"/>
                </a:ext>
              </a:extLst>
            </p:cNvPr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9">
              <a:extLst>
                <a:ext uri="{FF2B5EF4-FFF2-40B4-BE49-F238E27FC236}">
                  <a16:creationId xmlns:a16="http://schemas.microsoft.com/office/drawing/2014/main" id="{7BB467B6-1299-B27C-FED8-E03E39FF4BA6}"/>
                </a:ext>
              </a:extLst>
            </p:cNvPr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9">
              <a:extLst>
                <a:ext uri="{FF2B5EF4-FFF2-40B4-BE49-F238E27FC236}">
                  <a16:creationId xmlns:a16="http://schemas.microsoft.com/office/drawing/2014/main" id="{639B9D8F-F5EB-6A06-641B-EABF0B64A2F4}"/>
                </a:ext>
              </a:extLst>
            </p:cNvPr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9">
              <a:extLst>
                <a:ext uri="{FF2B5EF4-FFF2-40B4-BE49-F238E27FC236}">
                  <a16:creationId xmlns:a16="http://schemas.microsoft.com/office/drawing/2014/main" id="{8B37C5F7-4F7C-5772-80EE-0C430058CDB3}"/>
                </a:ext>
              </a:extLst>
            </p:cNvPr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9">
              <a:extLst>
                <a:ext uri="{FF2B5EF4-FFF2-40B4-BE49-F238E27FC236}">
                  <a16:creationId xmlns:a16="http://schemas.microsoft.com/office/drawing/2014/main" id="{6937187A-45FE-4BCA-F5DD-8701A7993642}"/>
                </a:ext>
              </a:extLst>
            </p:cNvPr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9">
              <a:extLst>
                <a:ext uri="{FF2B5EF4-FFF2-40B4-BE49-F238E27FC236}">
                  <a16:creationId xmlns:a16="http://schemas.microsoft.com/office/drawing/2014/main" id="{6F0C15C4-7A2E-CCAC-9566-A11A3CC9C684}"/>
                </a:ext>
              </a:extLst>
            </p:cNvPr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9">
              <a:extLst>
                <a:ext uri="{FF2B5EF4-FFF2-40B4-BE49-F238E27FC236}">
                  <a16:creationId xmlns:a16="http://schemas.microsoft.com/office/drawing/2014/main" id="{CBEDC4EC-F1DE-9773-269C-DA64402DDD9D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9">
              <a:extLst>
                <a:ext uri="{FF2B5EF4-FFF2-40B4-BE49-F238E27FC236}">
                  <a16:creationId xmlns:a16="http://schemas.microsoft.com/office/drawing/2014/main" id="{497F7405-9195-E7E3-83C2-539C739A0EA7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9">
              <a:extLst>
                <a:ext uri="{FF2B5EF4-FFF2-40B4-BE49-F238E27FC236}">
                  <a16:creationId xmlns:a16="http://schemas.microsoft.com/office/drawing/2014/main" id="{FD7F0759-35D4-D19E-B42D-BF5CF2B604AA}"/>
                </a:ext>
              </a:extLst>
            </p:cNvPr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9">
              <a:extLst>
                <a:ext uri="{FF2B5EF4-FFF2-40B4-BE49-F238E27FC236}">
                  <a16:creationId xmlns:a16="http://schemas.microsoft.com/office/drawing/2014/main" id="{86B90035-80D4-20DA-D584-BFD646261FF6}"/>
                </a:ext>
              </a:extLst>
            </p:cNvPr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9">
              <a:extLst>
                <a:ext uri="{FF2B5EF4-FFF2-40B4-BE49-F238E27FC236}">
                  <a16:creationId xmlns:a16="http://schemas.microsoft.com/office/drawing/2014/main" id="{D953E891-B5F3-C865-9AE7-23D03B90E774}"/>
                </a:ext>
              </a:extLst>
            </p:cNvPr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9">
              <a:extLst>
                <a:ext uri="{FF2B5EF4-FFF2-40B4-BE49-F238E27FC236}">
                  <a16:creationId xmlns:a16="http://schemas.microsoft.com/office/drawing/2014/main" id="{459193CE-CBA2-0064-7FC3-B14A7DDE95DE}"/>
                </a:ext>
              </a:extLst>
            </p:cNvPr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9">
              <a:extLst>
                <a:ext uri="{FF2B5EF4-FFF2-40B4-BE49-F238E27FC236}">
                  <a16:creationId xmlns:a16="http://schemas.microsoft.com/office/drawing/2014/main" id="{2B316D3F-3EC3-5166-2B1A-DCD31C3764F8}"/>
                </a:ext>
              </a:extLst>
            </p:cNvPr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9">
              <a:extLst>
                <a:ext uri="{FF2B5EF4-FFF2-40B4-BE49-F238E27FC236}">
                  <a16:creationId xmlns:a16="http://schemas.microsoft.com/office/drawing/2014/main" id="{83099D49-D310-9F76-FE5E-7074F6538133}"/>
                </a:ext>
              </a:extLst>
            </p:cNvPr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9">
              <a:extLst>
                <a:ext uri="{FF2B5EF4-FFF2-40B4-BE49-F238E27FC236}">
                  <a16:creationId xmlns:a16="http://schemas.microsoft.com/office/drawing/2014/main" id="{05DF3101-1205-7D4E-893F-355D5E59599D}"/>
                </a:ext>
              </a:extLst>
            </p:cNvPr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9">
              <a:extLst>
                <a:ext uri="{FF2B5EF4-FFF2-40B4-BE49-F238E27FC236}">
                  <a16:creationId xmlns:a16="http://schemas.microsoft.com/office/drawing/2014/main" id="{7A9EC04F-320F-3B5D-1A26-5AEC22D5E283}"/>
                </a:ext>
              </a:extLst>
            </p:cNvPr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9">
              <a:extLst>
                <a:ext uri="{FF2B5EF4-FFF2-40B4-BE49-F238E27FC236}">
                  <a16:creationId xmlns:a16="http://schemas.microsoft.com/office/drawing/2014/main" id="{EC6FF47A-1C17-1A47-47CB-EF77CE133966}"/>
                </a:ext>
              </a:extLst>
            </p:cNvPr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9">
              <a:extLst>
                <a:ext uri="{FF2B5EF4-FFF2-40B4-BE49-F238E27FC236}">
                  <a16:creationId xmlns:a16="http://schemas.microsoft.com/office/drawing/2014/main" id="{75497843-BEAF-306D-32CA-7D9A1D63625D}"/>
                </a:ext>
              </a:extLst>
            </p:cNvPr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9">
              <a:extLst>
                <a:ext uri="{FF2B5EF4-FFF2-40B4-BE49-F238E27FC236}">
                  <a16:creationId xmlns:a16="http://schemas.microsoft.com/office/drawing/2014/main" id="{504C9045-74A8-8D41-1C16-730EA2C6F3D7}"/>
                </a:ext>
              </a:extLst>
            </p:cNvPr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9">
              <a:extLst>
                <a:ext uri="{FF2B5EF4-FFF2-40B4-BE49-F238E27FC236}">
                  <a16:creationId xmlns:a16="http://schemas.microsoft.com/office/drawing/2014/main" id="{E12F02C1-42D2-CA1D-5340-814D306B05F7}"/>
                </a:ext>
              </a:extLst>
            </p:cNvPr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9">
              <a:extLst>
                <a:ext uri="{FF2B5EF4-FFF2-40B4-BE49-F238E27FC236}">
                  <a16:creationId xmlns:a16="http://schemas.microsoft.com/office/drawing/2014/main" id="{FA935F74-7A19-F79E-817C-73BEEAED2EBF}"/>
                </a:ext>
              </a:extLst>
            </p:cNvPr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9">
              <a:extLst>
                <a:ext uri="{FF2B5EF4-FFF2-40B4-BE49-F238E27FC236}">
                  <a16:creationId xmlns:a16="http://schemas.microsoft.com/office/drawing/2014/main" id="{B91C644E-AC4E-3D67-18BE-955B800EDC43}"/>
                </a:ext>
              </a:extLst>
            </p:cNvPr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9">
              <a:extLst>
                <a:ext uri="{FF2B5EF4-FFF2-40B4-BE49-F238E27FC236}">
                  <a16:creationId xmlns:a16="http://schemas.microsoft.com/office/drawing/2014/main" id="{DE6E23A9-4987-4624-D631-4C57E692FA17}"/>
                </a:ext>
              </a:extLst>
            </p:cNvPr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9">
              <a:extLst>
                <a:ext uri="{FF2B5EF4-FFF2-40B4-BE49-F238E27FC236}">
                  <a16:creationId xmlns:a16="http://schemas.microsoft.com/office/drawing/2014/main" id="{CC478D9C-82DD-8C52-EC57-B68CE262A88F}"/>
                </a:ext>
              </a:extLst>
            </p:cNvPr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9">
              <a:extLst>
                <a:ext uri="{FF2B5EF4-FFF2-40B4-BE49-F238E27FC236}">
                  <a16:creationId xmlns:a16="http://schemas.microsoft.com/office/drawing/2014/main" id="{B1FBC497-9857-E295-3E59-233F23F0A1EE}"/>
                </a:ext>
              </a:extLst>
            </p:cNvPr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9">
              <a:extLst>
                <a:ext uri="{FF2B5EF4-FFF2-40B4-BE49-F238E27FC236}">
                  <a16:creationId xmlns:a16="http://schemas.microsoft.com/office/drawing/2014/main" id="{50F4B2CA-B2B5-CE22-40AF-B7C4C33624EA}"/>
                </a:ext>
              </a:extLst>
            </p:cNvPr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9">
              <a:extLst>
                <a:ext uri="{FF2B5EF4-FFF2-40B4-BE49-F238E27FC236}">
                  <a16:creationId xmlns:a16="http://schemas.microsoft.com/office/drawing/2014/main" id="{B39D343A-EDF2-D411-E327-DA0F9B0D30D9}"/>
                </a:ext>
              </a:extLst>
            </p:cNvPr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9">
              <a:extLst>
                <a:ext uri="{FF2B5EF4-FFF2-40B4-BE49-F238E27FC236}">
                  <a16:creationId xmlns:a16="http://schemas.microsoft.com/office/drawing/2014/main" id="{415AA6A8-B868-1E3C-CCA9-A52665F37076}"/>
                </a:ext>
              </a:extLst>
            </p:cNvPr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9">
              <a:extLst>
                <a:ext uri="{FF2B5EF4-FFF2-40B4-BE49-F238E27FC236}">
                  <a16:creationId xmlns:a16="http://schemas.microsoft.com/office/drawing/2014/main" id="{131B7B51-1CEA-274C-B8C7-97A9ABB9FA7C}"/>
                </a:ext>
              </a:extLst>
            </p:cNvPr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9">
              <a:extLst>
                <a:ext uri="{FF2B5EF4-FFF2-40B4-BE49-F238E27FC236}">
                  <a16:creationId xmlns:a16="http://schemas.microsoft.com/office/drawing/2014/main" id="{F49D57BA-4139-5C65-78D1-6A03036CD217}"/>
                </a:ext>
              </a:extLst>
            </p:cNvPr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9">
              <a:extLst>
                <a:ext uri="{FF2B5EF4-FFF2-40B4-BE49-F238E27FC236}">
                  <a16:creationId xmlns:a16="http://schemas.microsoft.com/office/drawing/2014/main" id="{8F6F8975-B265-BE4B-7A66-BA2E63099B0F}"/>
                </a:ext>
              </a:extLst>
            </p:cNvPr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9">
              <a:extLst>
                <a:ext uri="{FF2B5EF4-FFF2-40B4-BE49-F238E27FC236}">
                  <a16:creationId xmlns:a16="http://schemas.microsoft.com/office/drawing/2014/main" id="{8244CCF8-C067-AFC2-D456-0040B3F24A84}"/>
                </a:ext>
              </a:extLst>
            </p:cNvPr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9">
              <a:extLst>
                <a:ext uri="{FF2B5EF4-FFF2-40B4-BE49-F238E27FC236}">
                  <a16:creationId xmlns:a16="http://schemas.microsoft.com/office/drawing/2014/main" id="{72836DC0-F702-B0D0-A51D-C6777225B49D}"/>
                </a:ext>
              </a:extLst>
            </p:cNvPr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9">
              <a:extLst>
                <a:ext uri="{FF2B5EF4-FFF2-40B4-BE49-F238E27FC236}">
                  <a16:creationId xmlns:a16="http://schemas.microsoft.com/office/drawing/2014/main" id="{5E2553C7-0C05-0878-04DB-93E5AE536815}"/>
                </a:ext>
              </a:extLst>
            </p:cNvPr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9">
              <a:extLst>
                <a:ext uri="{FF2B5EF4-FFF2-40B4-BE49-F238E27FC236}">
                  <a16:creationId xmlns:a16="http://schemas.microsoft.com/office/drawing/2014/main" id="{CD8535F1-4A76-3CFB-D194-93C9D5F1BD04}"/>
                </a:ext>
              </a:extLst>
            </p:cNvPr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>
              <a:extLst>
                <a:ext uri="{FF2B5EF4-FFF2-40B4-BE49-F238E27FC236}">
                  <a16:creationId xmlns:a16="http://schemas.microsoft.com/office/drawing/2014/main" id="{0A672E97-8EA5-BCB5-C998-17DBEA15C1E6}"/>
                </a:ext>
              </a:extLst>
            </p:cNvPr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>
              <a:extLst>
                <a:ext uri="{FF2B5EF4-FFF2-40B4-BE49-F238E27FC236}">
                  <a16:creationId xmlns:a16="http://schemas.microsoft.com/office/drawing/2014/main" id="{5F39332E-8F02-FDAD-3A6E-D112BFD0A6CE}"/>
                </a:ext>
              </a:extLst>
            </p:cNvPr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>
              <a:extLst>
                <a:ext uri="{FF2B5EF4-FFF2-40B4-BE49-F238E27FC236}">
                  <a16:creationId xmlns:a16="http://schemas.microsoft.com/office/drawing/2014/main" id="{E9D0AD66-6BC7-E2E4-155E-2E6AE095FD28}"/>
                </a:ext>
              </a:extLst>
            </p:cNvPr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>
              <a:extLst>
                <a:ext uri="{FF2B5EF4-FFF2-40B4-BE49-F238E27FC236}">
                  <a16:creationId xmlns:a16="http://schemas.microsoft.com/office/drawing/2014/main" id="{E5CAA9B1-8D46-8F48-A1D3-552B06A10841}"/>
                </a:ext>
              </a:extLst>
            </p:cNvPr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>
              <a:extLst>
                <a:ext uri="{FF2B5EF4-FFF2-40B4-BE49-F238E27FC236}">
                  <a16:creationId xmlns:a16="http://schemas.microsoft.com/office/drawing/2014/main" id="{C4247921-E577-23BD-B9C6-EF2B7F072CFE}"/>
                </a:ext>
              </a:extLst>
            </p:cNvPr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>
              <a:extLst>
                <a:ext uri="{FF2B5EF4-FFF2-40B4-BE49-F238E27FC236}">
                  <a16:creationId xmlns:a16="http://schemas.microsoft.com/office/drawing/2014/main" id="{78B6AE0E-C2EE-63A1-9A79-7A34B1EFCD30}"/>
                </a:ext>
              </a:extLst>
            </p:cNvPr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>
              <a:extLst>
                <a:ext uri="{FF2B5EF4-FFF2-40B4-BE49-F238E27FC236}">
                  <a16:creationId xmlns:a16="http://schemas.microsoft.com/office/drawing/2014/main" id="{7DC6CEE4-319D-BD51-5DCA-3FC84B4D9AAE}"/>
                </a:ext>
              </a:extLst>
            </p:cNvPr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>
              <a:extLst>
                <a:ext uri="{FF2B5EF4-FFF2-40B4-BE49-F238E27FC236}">
                  <a16:creationId xmlns:a16="http://schemas.microsoft.com/office/drawing/2014/main" id="{9D91CB4F-5602-F040-1254-FC4A9F5DDB77}"/>
                </a:ext>
              </a:extLst>
            </p:cNvPr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>
              <a:extLst>
                <a:ext uri="{FF2B5EF4-FFF2-40B4-BE49-F238E27FC236}">
                  <a16:creationId xmlns:a16="http://schemas.microsoft.com/office/drawing/2014/main" id="{7D5C19C5-5238-2103-1E70-9451C8AA8E77}"/>
                </a:ext>
              </a:extLst>
            </p:cNvPr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>
              <a:extLst>
                <a:ext uri="{FF2B5EF4-FFF2-40B4-BE49-F238E27FC236}">
                  <a16:creationId xmlns:a16="http://schemas.microsoft.com/office/drawing/2014/main" id="{6126F3C6-F4CD-B139-CC20-38C3CE4DF212}"/>
                </a:ext>
              </a:extLst>
            </p:cNvPr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>
              <a:extLst>
                <a:ext uri="{FF2B5EF4-FFF2-40B4-BE49-F238E27FC236}">
                  <a16:creationId xmlns:a16="http://schemas.microsoft.com/office/drawing/2014/main" id="{F37E56D9-5979-3289-2D3B-899A40F6E6EE}"/>
                </a:ext>
              </a:extLst>
            </p:cNvPr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9">
              <a:extLst>
                <a:ext uri="{FF2B5EF4-FFF2-40B4-BE49-F238E27FC236}">
                  <a16:creationId xmlns:a16="http://schemas.microsoft.com/office/drawing/2014/main" id="{0E02EF50-42B2-A2C0-F689-44AF4202500E}"/>
                </a:ext>
              </a:extLst>
            </p:cNvPr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9">
              <a:extLst>
                <a:ext uri="{FF2B5EF4-FFF2-40B4-BE49-F238E27FC236}">
                  <a16:creationId xmlns:a16="http://schemas.microsoft.com/office/drawing/2014/main" id="{41071BC8-6307-BEA0-D330-4396640BFFFE}"/>
                </a:ext>
              </a:extLst>
            </p:cNvPr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9">
              <a:extLst>
                <a:ext uri="{FF2B5EF4-FFF2-40B4-BE49-F238E27FC236}">
                  <a16:creationId xmlns:a16="http://schemas.microsoft.com/office/drawing/2014/main" id="{603F8713-C454-22AA-B53B-5CD6791C8506}"/>
                </a:ext>
              </a:extLst>
            </p:cNvPr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>
              <a:extLst>
                <a:ext uri="{FF2B5EF4-FFF2-40B4-BE49-F238E27FC236}">
                  <a16:creationId xmlns:a16="http://schemas.microsoft.com/office/drawing/2014/main" id="{6A920B69-DCE1-DB2C-F992-53B41C918A36}"/>
                </a:ext>
              </a:extLst>
            </p:cNvPr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>
              <a:extLst>
                <a:ext uri="{FF2B5EF4-FFF2-40B4-BE49-F238E27FC236}">
                  <a16:creationId xmlns:a16="http://schemas.microsoft.com/office/drawing/2014/main" id="{37EDF640-8683-133F-B1A6-B5382E8ED1C4}"/>
                </a:ext>
              </a:extLst>
            </p:cNvPr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>
              <a:extLst>
                <a:ext uri="{FF2B5EF4-FFF2-40B4-BE49-F238E27FC236}">
                  <a16:creationId xmlns:a16="http://schemas.microsoft.com/office/drawing/2014/main" id="{0ADA4FE2-50CF-6BAA-49A2-5DAF9C4B70AB}"/>
                </a:ext>
              </a:extLst>
            </p:cNvPr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>
              <a:extLst>
                <a:ext uri="{FF2B5EF4-FFF2-40B4-BE49-F238E27FC236}">
                  <a16:creationId xmlns:a16="http://schemas.microsoft.com/office/drawing/2014/main" id="{43926923-0169-D781-2313-C94A94FCA8B3}"/>
                </a:ext>
              </a:extLst>
            </p:cNvPr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>
              <a:extLst>
                <a:ext uri="{FF2B5EF4-FFF2-40B4-BE49-F238E27FC236}">
                  <a16:creationId xmlns:a16="http://schemas.microsoft.com/office/drawing/2014/main" id="{72D65180-D0A6-CCF4-3768-E71CC96CC5CF}"/>
                </a:ext>
              </a:extLst>
            </p:cNvPr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>
              <a:extLst>
                <a:ext uri="{FF2B5EF4-FFF2-40B4-BE49-F238E27FC236}">
                  <a16:creationId xmlns:a16="http://schemas.microsoft.com/office/drawing/2014/main" id="{65885FB4-FD0B-A881-57E9-07C0367C17FA}"/>
                </a:ext>
              </a:extLst>
            </p:cNvPr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>
              <a:extLst>
                <a:ext uri="{FF2B5EF4-FFF2-40B4-BE49-F238E27FC236}">
                  <a16:creationId xmlns:a16="http://schemas.microsoft.com/office/drawing/2014/main" id="{887E1A09-1F67-7251-515E-FA7A8240C6D3}"/>
                </a:ext>
              </a:extLst>
            </p:cNvPr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>
              <a:extLst>
                <a:ext uri="{FF2B5EF4-FFF2-40B4-BE49-F238E27FC236}">
                  <a16:creationId xmlns:a16="http://schemas.microsoft.com/office/drawing/2014/main" id="{3006A415-0807-53EE-3847-5503A02B86AB}"/>
                </a:ext>
              </a:extLst>
            </p:cNvPr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>
              <a:extLst>
                <a:ext uri="{FF2B5EF4-FFF2-40B4-BE49-F238E27FC236}">
                  <a16:creationId xmlns:a16="http://schemas.microsoft.com/office/drawing/2014/main" id="{4C4465EC-40A4-EFD4-802A-33B8DD6A760D}"/>
                </a:ext>
              </a:extLst>
            </p:cNvPr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>
              <a:extLst>
                <a:ext uri="{FF2B5EF4-FFF2-40B4-BE49-F238E27FC236}">
                  <a16:creationId xmlns:a16="http://schemas.microsoft.com/office/drawing/2014/main" id="{D0C0CD5D-994A-E8AE-E5DD-54CC5612870F}"/>
                </a:ext>
              </a:extLst>
            </p:cNvPr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>
              <a:extLst>
                <a:ext uri="{FF2B5EF4-FFF2-40B4-BE49-F238E27FC236}">
                  <a16:creationId xmlns:a16="http://schemas.microsoft.com/office/drawing/2014/main" id="{68B4D5D6-E186-7C48-51B0-A697012F604F}"/>
                </a:ext>
              </a:extLst>
            </p:cNvPr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b">
            <a:hlinkClick r:id="" action="ppaction://media"/>
            <a:extLst>
              <a:ext uri="{FF2B5EF4-FFF2-40B4-BE49-F238E27FC236}">
                <a16:creationId xmlns:a16="http://schemas.microsoft.com/office/drawing/2014/main" id="{363D7B5B-0FF6-A606-0F4C-EE3D5D2033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49663" y="93176"/>
            <a:ext cx="371400" cy="37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2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>
          <a:extLst>
            <a:ext uri="{FF2B5EF4-FFF2-40B4-BE49-F238E27FC236}">
              <a16:creationId xmlns:a16="http://schemas.microsoft.com/office/drawing/2014/main" id="{E8AC7150-33C4-C0ED-F9B0-9D5394BFF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6">
            <a:extLst>
              <a:ext uri="{FF2B5EF4-FFF2-40B4-BE49-F238E27FC236}">
                <a16:creationId xmlns:a16="http://schemas.microsoft.com/office/drawing/2014/main" id="{66A04E69-B808-992B-93DF-089F91D841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the data</a:t>
            </a:r>
            <a:endParaRPr dirty="0"/>
          </a:p>
        </p:txBody>
      </p:sp>
      <p:grpSp>
        <p:nvGrpSpPr>
          <p:cNvPr id="978" name="Google Shape;978;p26">
            <a:extLst>
              <a:ext uri="{FF2B5EF4-FFF2-40B4-BE49-F238E27FC236}">
                <a16:creationId xmlns:a16="http://schemas.microsoft.com/office/drawing/2014/main" id="{F6019082-A33E-1B78-B5F3-FB8C08B29379}"/>
              </a:ext>
            </a:extLst>
          </p:cNvPr>
          <p:cNvGrpSpPr/>
          <p:nvPr/>
        </p:nvGrpSpPr>
        <p:grpSpPr>
          <a:xfrm>
            <a:off x="457200" y="1170329"/>
            <a:ext cx="3396552" cy="1013932"/>
            <a:chOff x="457198" y="1157650"/>
            <a:chExt cx="3396552" cy="1013932"/>
          </a:xfrm>
        </p:grpSpPr>
        <p:sp>
          <p:nvSpPr>
            <p:cNvPr id="979" name="Google Shape;979;p26">
              <a:extLst>
                <a:ext uri="{FF2B5EF4-FFF2-40B4-BE49-F238E27FC236}">
                  <a16:creationId xmlns:a16="http://schemas.microsoft.com/office/drawing/2014/main" id="{07D47662-2E55-751C-6561-3EAEF2AAD040}"/>
                </a:ext>
              </a:extLst>
            </p:cNvPr>
            <p:cNvSpPr/>
            <p:nvPr/>
          </p:nvSpPr>
          <p:spPr>
            <a:xfrm>
              <a:off x="3249250" y="1191038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0" name="Google Shape;980;p26">
              <a:extLst>
                <a:ext uri="{FF2B5EF4-FFF2-40B4-BE49-F238E27FC236}">
                  <a16:creationId xmlns:a16="http://schemas.microsoft.com/office/drawing/2014/main" id="{D744FE1F-072E-4097-A9E0-D3B096448962}"/>
                </a:ext>
              </a:extLst>
            </p:cNvPr>
            <p:cNvSpPr txBox="1"/>
            <p:nvPr/>
          </p:nvSpPr>
          <p:spPr>
            <a:xfrm>
              <a:off x="457201" y="11576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Coverage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1" name="Google Shape;981;p26">
              <a:extLst>
                <a:ext uri="{FF2B5EF4-FFF2-40B4-BE49-F238E27FC236}">
                  <a16:creationId xmlns:a16="http://schemas.microsoft.com/office/drawing/2014/main" id="{6AD27950-3DB1-C0FE-FC4F-A13BB458EFFF}"/>
                </a:ext>
              </a:extLst>
            </p:cNvPr>
            <p:cNvSpPr txBox="1"/>
            <p:nvPr/>
          </p:nvSpPr>
          <p:spPr>
            <a:xfrm>
              <a:off x="457198" y="1497099"/>
              <a:ext cx="2792052" cy="6744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b="1" dirty="0">
                  <a:latin typeface="Roboto"/>
                  <a:ea typeface="Roboto"/>
                  <a:cs typeface="Roboto"/>
                  <a:sym typeface="Roboto"/>
                </a:rPr>
                <a:t>18</a:t>
              </a: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 European </a:t>
              </a:r>
              <a:r>
                <a:rPr lang="en-US" sz="1000" b="1" dirty="0">
                  <a:latin typeface="Roboto"/>
                  <a:ea typeface="Roboto"/>
                  <a:cs typeface="Roboto"/>
                  <a:sym typeface="Roboto"/>
                </a:rPr>
                <a:t>cities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January 1, 1960 – October 31, 2022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Daily records of temperature, humidity, wind speed, pressure, and more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2" name="Google Shape;982;p26">
            <a:extLst>
              <a:ext uri="{FF2B5EF4-FFF2-40B4-BE49-F238E27FC236}">
                <a16:creationId xmlns:a16="http://schemas.microsoft.com/office/drawing/2014/main" id="{6C297102-62AE-25FC-6061-A7BEDF230AA4}"/>
              </a:ext>
            </a:extLst>
          </p:cNvPr>
          <p:cNvGrpSpPr/>
          <p:nvPr/>
        </p:nvGrpSpPr>
        <p:grpSpPr>
          <a:xfrm>
            <a:off x="457200" y="2287990"/>
            <a:ext cx="3396552" cy="965295"/>
            <a:chOff x="457198" y="2123450"/>
            <a:chExt cx="3396552" cy="965295"/>
          </a:xfrm>
        </p:grpSpPr>
        <p:sp>
          <p:nvSpPr>
            <p:cNvPr id="983" name="Google Shape;983;p26">
              <a:extLst>
                <a:ext uri="{FF2B5EF4-FFF2-40B4-BE49-F238E27FC236}">
                  <a16:creationId xmlns:a16="http://schemas.microsoft.com/office/drawing/2014/main" id="{6EF3A8B7-0280-BE36-B2F4-DAEEFB8AA771}"/>
                </a:ext>
              </a:extLst>
            </p:cNvPr>
            <p:cNvSpPr/>
            <p:nvPr/>
          </p:nvSpPr>
          <p:spPr>
            <a:xfrm>
              <a:off x="3249250" y="2156825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4" name="Google Shape;984;p26">
              <a:extLst>
                <a:ext uri="{FF2B5EF4-FFF2-40B4-BE49-F238E27FC236}">
                  <a16:creationId xmlns:a16="http://schemas.microsoft.com/office/drawing/2014/main" id="{BCDF220E-426D-DA21-D8E7-FFFE18AE1C16}"/>
                </a:ext>
              </a:extLst>
            </p:cNvPr>
            <p:cNvSpPr txBox="1"/>
            <p:nvPr/>
          </p:nvSpPr>
          <p:spPr>
            <a:xfrm>
              <a:off x="457200" y="21234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Accuracy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5" name="Google Shape;985;p26">
              <a:extLst>
                <a:ext uri="{FF2B5EF4-FFF2-40B4-BE49-F238E27FC236}">
                  <a16:creationId xmlns:a16="http://schemas.microsoft.com/office/drawing/2014/main" id="{2DFC6EC2-8973-08B9-D76F-20785458E9EA}"/>
                </a:ext>
              </a:extLst>
            </p:cNvPr>
            <p:cNvSpPr txBox="1"/>
            <p:nvPr/>
          </p:nvSpPr>
          <p:spPr>
            <a:xfrm>
              <a:off x="457198" y="2756945"/>
              <a:ext cx="272241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Standardized collection methods ensure reliable measurements.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Over six decades of data allow consistent long-term analysis.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Minor variations may exist between stations, but overall accuracy is high.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6" name="Google Shape;986;p26">
            <a:extLst>
              <a:ext uri="{FF2B5EF4-FFF2-40B4-BE49-F238E27FC236}">
                <a16:creationId xmlns:a16="http://schemas.microsoft.com/office/drawing/2014/main" id="{8A14E19A-136D-C0E3-83F6-8E16767FCC08}"/>
              </a:ext>
            </a:extLst>
          </p:cNvPr>
          <p:cNvGrpSpPr/>
          <p:nvPr/>
        </p:nvGrpSpPr>
        <p:grpSpPr>
          <a:xfrm>
            <a:off x="457200" y="3667455"/>
            <a:ext cx="3396552" cy="749455"/>
            <a:chOff x="457198" y="3089247"/>
            <a:chExt cx="3396552" cy="749455"/>
          </a:xfrm>
        </p:grpSpPr>
        <p:sp>
          <p:nvSpPr>
            <p:cNvPr id="987" name="Google Shape;987;p26">
              <a:extLst>
                <a:ext uri="{FF2B5EF4-FFF2-40B4-BE49-F238E27FC236}">
                  <a16:creationId xmlns:a16="http://schemas.microsoft.com/office/drawing/2014/main" id="{5ACE030A-2812-B416-54E2-422302E77935}"/>
                </a:ext>
              </a:extLst>
            </p:cNvPr>
            <p:cNvSpPr/>
            <p:nvPr/>
          </p:nvSpPr>
          <p:spPr>
            <a:xfrm>
              <a:off x="3249250" y="3122613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8" name="Google Shape;988;p26">
              <a:extLst>
                <a:ext uri="{FF2B5EF4-FFF2-40B4-BE49-F238E27FC236}">
                  <a16:creationId xmlns:a16="http://schemas.microsoft.com/office/drawing/2014/main" id="{1447E5C8-440B-E7CC-5948-7A8E166070B6}"/>
                </a:ext>
              </a:extLst>
            </p:cNvPr>
            <p:cNvSpPr txBox="1"/>
            <p:nvPr/>
          </p:nvSpPr>
          <p:spPr>
            <a:xfrm>
              <a:off x="457200" y="3089247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Potential bias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9" name="Google Shape;989;p26">
              <a:extLst>
                <a:ext uri="{FF2B5EF4-FFF2-40B4-BE49-F238E27FC236}">
                  <a16:creationId xmlns:a16="http://schemas.microsoft.com/office/drawing/2014/main" id="{7B11D5B7-488C-B0A7-A0B9-FF39C04BD477}"/>
                </a:ext>
              </a:extLst>
            </p:cNvPr>
            <p:cNvSpPr txBox="1"/>
            <p:nvPr/>
          </p:nvSpPr>
          <p:spPr>
            <a:xfrm>
              <a:off x="457198" y="3506902"/>
              <a:ext cx="272241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Regional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Human</a:t>
              </a:r>
            </a:p>
            <a:p>
              <a:pPr marL="171450" lvl="0" indent="-171450">
                <a:buFont typeface="Wingdings" panose="05000000000000000000" pitchFamily="2" charset="2"/>
                <a:buChar char="§"/>
              </a:pP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External (political pressure)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4" name="Google Shape;994;p26">
            <a:extLst>
              <a:ext uri="{FF2B5EF4-FFF2-40B4-BE49-F238E27FC236}">
                <a16:creationId xmlns:a16="http://schemas.microsoft.com/office/drawing/2014/main" id="{9DECD364-0252-D568-3FE4-3236D1FDD6AC}"/>
              </a:ext>
            </a:extLst>
          </p:cNvPr>
          <p:cNvSpPr txBox="1"/>
          <p:nvPr/>
        </p:nvSpPr>
        <p:spPr>
          <a:xfrm>
            <a:off x="4147099" y="1055950"/>
            <a:ext cx="4671319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Source: European Climate Assessment &amp; Data Set project</a:t>
            </a:r>
            <a:endParaRPr sz="16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713F68-FC30-9A27-AA7C-0837DE1EA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550" y="1610124"/>
            <a:ext cx="4376827" cy="271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lide 3_01">
            <a:hlinkClick r:id="" action="ppaction://media"/>
            <a:extLst>
              <a:ext uri="{FF2B5EF4-FFF2-40B4-BE49-F238E27FC236}">
                <a16:creationId xmlns:a16="http://schemas.microsoft.com/office/drawing/2014/main" id="{93DB1EF1-780A-A004-E55A-F6F3542D0B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7928" y="1225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0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>
          <a:extLst>
            <a:ext uri="{FF2B5EF4-FFF2-40B4-BE49-F238E27FC236}">
              <a16:creationId xmlns:a16="http://schemas.microsoft.com/office/drawing/2014/main" id="{0BB4B59B-1FFA-B94E-2858-2C93FD9C8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>
            <a:extLst>
              <a:ext uri="{FF2B5EF4-FFF2-40B4-BE49-F238E27FC236}">
                <a16:creationId xmlns:a16="http://schemas.microsoft.com/office/drawing/2014/main" id="{118A95A9-1D4E-2AE4-82F3-1B481D4CE0C2}"/>
              </a:ext>
            </a:extLst>
          </p:cNvPr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8">
            <a:extLst>
              <a:ext uri="{FF2B5EF4-FFF2-40B4-BE49-F238E27FC236}">
                <a16:creationId xmlns:a16="http://schemas.microsoft.com/office/drawing/2014/main" id="{F5A3D511-7627-27CE-A6CA-B4D8787C16FE}"/>
              </a:ext>
            </a:extLst>
          </p:cNvPr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Goal:</a:t>
            </a:r>
          </a:p>
          <a:p>
            <a:pPr lvl="0" algn="ctr"/>
            <a:r>
              <a:rPr lang="en-US" sz="1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Identify the most relevant features for predicting climate patterns</a:t>
            </a:r>
            <a:endParaRPr sz="12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>
            <a:extLst>
              <a:ext uri="{FF2B5EF4-FFF2-40B4-BE49-F238E27FC236}">
                <a16:creationId xmlns:a16="http://schemas.microsoft.com/office/drawing/2014/main" id="{78DFC323-D625-FB1A-C3C4-CD6C88D16652}"/>
              </a:ext>
            </a:extLst>
          </p:cNvPr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>
              <a:extLst>
                <a:ext uri="{FF2B5EF4-FFF2-40B4-BE49-F238E27FC236}">
                  <a16:creationId xmlns:a16="http://schemas.microsoft.com/office/drawing/2014/main" id="{0AA53E27-DB3C-F314-0C05-B5F3E1050281}"/>
                </a:ext>
              </a:extLst>
            </p:cNvPr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>
              <a:extLst>
                <a:ext uri="{FF2B5EF4-FFF2-40B4-BE49-F238E27FC236}">
                  <a16:creationId xmlns:a16="http://schemas.microsoft.com/office/drawing/2014/main" id="{3B8E7799-F169-2B95-2D4A-D33E412D343C}"/>
                </a:ext>
              </a:extLst>
            </p:cNvPr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>
              <a:extLst>
                <a:ext uri="{FF2B5EF4-FFF2-40B4-BE49-F238E27FC236}">
                  <a16:creationId xmlns:a16="http://schemas.microsoft.com/office/drawing/2014/main" id="{968D3E75-C70A-1697-4852-8DCA82F59338}"/>
                </a:ext>
              </a:extLst>
            </p:cNvPr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>
              <a:extLst>
                <a:ext uri="{FF2B5EF4-FFF2-40B4-BE49-F238E27FC236}">
                  <a16:creationId xmlns:a16="http://schemas.microsoft.com/office/drawing/2014/main" id="{97D01213-2C04-4186-8196-245D0ABE59E6}"/>
                </a:ext>
              </a:extLst>
            </p:cNvPr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>
              <a:extLst>
                <a:ext uri="{FF2B5EF4-FFF2-40B4-BE49-F238E27FC236}">
                  <a16:creationId xmlns:a16="http://schemas.microsoft.com/office/drawing/2014/main" id="{727B6413-C0C5-D3FF-497E-EC354AD75D02}"/>
                </a:ext>
              </a:extLst>
            </p:cNvPr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>
              <a:extLst>
                <a:ext uri="{FF2B5EF4-FFF2-40B4-BE49-F238E27FC236}">
                  <a16:creationId xmlns:a16="http://schemas.microsoft.com/office/drawing/2014/main" id="{C8320A13-BCCF-85F2-879F-787AA09A4EE3}"/>
                </a:ext>
              </a:extLst>
            </p:cNvPr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>
              <a:extLst>
                <a:ext uri="{FF2B5EF4-FFF2-40B4-BE49-F238E27FC236}">
                  <a16:creationId xmlns:a16="http://schemas.microsoft.com/office/drawing/2014/main" id="{DEB5DC09-F78B-A014-6BE9-3517948765D0}"/>
                </a:ext>
              </a:extLst>
            </p:cNvPr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>
              <a:extLst>
                <a:ext uri="{FF2B5EF4-FFF2-40B4-BE49-F238E27FC236}">
                  <a16:creationId xmlns:a16="http://schemas.microsoft.com/office/drawing/2014/main" id="{474E72AA-65AA-BF23-0EF7-1DB3C7C97ABB}"/>
                </a:ext>
              </a:extLst>
            </p:cNvPr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>
              <a:extLst>
                <a:ext uri="{FF2B5EF4-FFF2-40B4-BE49-F238E27FC236}">
                  <a16:creationId xmlns:a16="http://schemas.microsoft.com/office/drawing/2014/main" id="{502C14A4-F8EA-1FE5-C65D-1C072E08CB1C}"/>
                </a:ext>
              </a:extLst>
            </p:cNvPr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>
              <a:extLst>
                <a:ext uri="{FF2B5EF4-FFF2-40B4-BE49-F238E27FC236}">
                  <a16:creationId xmlns:a16="http://schemas.microsoft.com/office/drawing/2014/main" id="{4DF59273-2C75-DECA-0979-F2E59D751E26}"/>
                </a:ext>
              </a:extLst>
            </p:cNvPr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>
              <a:extLst>
                <a:ext uri="{FF2B5EF4-FFF2-40B4-BE49-F238E27FC236}">
                  <a16:creationId xmlns:a16="http://schemas.microsoft.com/office/drawing/2014/main" id="{95B982F6-B780-CED3-B64D-AC1B874FAF74}"/>
                </a:ext>
              </a:extLst>
            </p:cNvPr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>
              <a:extLst>
                <a:ext uri="{FF2B5EF4-FFF2-40B4-BE49-F238E27FC236}">
                  <a16:creationId xmlns:a16="http://schemas.microsoft.com/office/drawing/2014/main" id="{2FB32FA1-6875-D6CF-79CB-811B520EF375}"/>
                </a:ext>
              </a:extLst>
            </p:cNvPr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>
              <a:extLst>
                <a:ext uri="{FF2B5EF4-FFF2-40B4-BE49-F238E27FC236}">
                  <a16:creationId xmlns:a16="http://schemas.microsoft.com/office/drawing/2014/main" id="{A8028B61-4D8F-EEBE-165B-B9BC19D1E1FD}"/>
                </a:ext>
              </a:extLst>
            </p:cNvPr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>
              <a:extLst>
                <a:ext uri="{FF2B5EF4-FFF2-40B4-BE49-F238E27FC236}">
                  <a16:creationId xmlns:a16="http://schemas.microsoft.com/office/drawing/2014/main" id="{7BC24939-D44E-C3A4-B231-340696CEF769}"/>
                </a:ext>
              </a:extLst>
            </p:cNvPr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>
              <a:extLst>
                <a:ext uri="{FF2B5EF4-FFF2-40B4-BE49-F238E27FC236}">
                  <a16:creationId xmlns:a16="http://schemas.microsoft.com/office/drawing/2014/main" id="{FB89046A-0C9E-4FBE-D0C5-C1E53959A6B9}"/>
                </a:ext>
              </a:extLst>
            </p:cNvPr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>
              <a:extLst>
                <a:ext uri="{FF2B5EF4-FFF2-40B4-BE49-F238E27FC236}">
                  <a16:creationId xmlns:a16="http://schemas.microsoft.com/office/drawing/2014/main" id="{BC6BAB74-862B-A05A-049D-40968E63CB79}"/>
                </a:ext>
              </a:extLst>
            </p:cNvPr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>
              <a:extLst>
                <a:ext uri="{FF2B5EF4-FFF2-40B4-BE49-F238E27FC236}">
                  <a16:creationId xmlns:a16="http://schemas.microsoft.com/office/drawing/2014/main" id="{999EEC7B-3D8E-ECAA-AA9F-20F0380AFA5D}"/>
                </a:ext>
              </a:extLst>
            </p:cNvPr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>
              <a:extLst>
                <a:ext uri="{FF2B5EF4-FFF2-40B4-BE49-F238E27FC236}">
                  <a16:creationId xmlns:a16="http://schemas.microsoft.com/office/drawing/2014/main" id="{18A6F048-D77C-E97B-FD43-532D962B8B6A}"/>
                </a:ext>
              </a:extLst>
            </p:cNvPr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>
              <a:extLst>
                <a:ext uri="{FF2B5EF4-FFF2-40B4-BE49-F238E27FC236}">
                  <a16:creationId xmlns:a16="http://schemas.microsoft.com/office/drawing/2014/main" id="{14BE60F3-3142-0CF8-55DE-00475D180AFE}"/>
                </a:ext>
              </a:extLst>
            </p:cNvPr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>
              <a:extLst>
                <a:ext uri="{FF2B5EF4-FFF2-40B4-BE49-F238E27FC236}">
                  <a16:creationId xmlns:a16="http://schemas.microsoft.com/office/drawing/2014/main" id="{F6D31CE4-11DA-1BF8-606A-980A4CA16326}"/>
                </a:ext>
              </a:extLst>
            </p:cNvPr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>
              <a:extLst>
                <a:ext uri="{FF2B5EF4-FFF2-40B4-BE49-F238E27FC236}">
                  <a16:creationId xmlns:a16="http://schemas.microsoft.com/office/drawing/2014/main" id="{38E3D940-FB20-4D60-B4F5-C850CA6F898E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>
              <a:extLst>
                <a:ext uri="{FF2B5EF4-FFF2-40B4-BE49-F238E27FC236}">
                  <a16:creationId xmlns:a16="http://schemas.microsoft.com/office/drawing/2014/main" id="{AC65E76E-E7D2-9CE0-FC52-13902EB54AD7}"/>
                </a:ext>
              </a:extLst>
            </p:cNvPr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>
              <a:extLst>
                <a:ext uri="{FF2B5EF4-FFF2-40B4-BE49-F238E27FC236}">
                  <a16:creationId xmlns:a16="http://schemas.microsoft.com/office/drawing/2014/main" id="{27039B0C-A5E9-F504-5A08-8172803F0F31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>
              <a:extLst>
                <a:ext uri="{FF2B5EF4-FFF2-40B4-BE49-F238E27FC236}">
                  <a16:creationId xmlns:a16="http://schemas.microsoft.com/office/drawing/2014/main" id="{FA74A6F3-8D9B-056A-552A-C171F0871E79}"/>
                </a:ext>
              </a:extLst>
            </p:cNvPr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>
              <a:extLst>
                <a:ext uri="{FF2B5EF4-FFF2-40B4-BE49-F238E27FC236}">
                  <a16:creationId xmlns:a16="http://schemas.microsoft.com/office/drawing/2014/main" id="{EE7C0518-C5D1-1496-0CB6-6DD24F95BD43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>
              <a:extLst>
                <a:ext uri="{FF2B5EF4-FFF2-40B4-BE49-F238E27FC236}">
                  <a16:creationId xmlns:a16="http://schemas.microsoft.com/office/drawing/2014/main" id="{0EA07AD5-A135-359F-152F-CB797AD0C17A}"/>
                </a:ext>
              </a:extLst>
            </p:cNvPr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>
              <a:extLst>
                <a:ext uri="{FF2B5EF4-FFF2-40B4-BE49-F238E27FC236}">
                  <a16:creationId xmlns:a16="http://schemas.microsoft.com/office/drawing/2014/main" id="{07098084-93EE-0350-BA0B-8D7B48062B2C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>
              <a:extLst>
                <a:ext uri="{FF2B5EF4-FFF2-40B4-BE49-F238E27FC236}">
                  <a16:creationId xmlns:a16="http://schemas.microsoft.com/office/drawing/2014/main" id="{D01E7DE2-0426-CD63-6C06-568C94CBD507}"/>
                </a:ext>
              </a:extLst>
            </p:cNvPr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>
              <a:extLst>
                <a:ext uri="{FF2B5EF4-FFF2-40B4-BE49-F238E27FC236}">
                  <a16:creationId xmlns:a16="http://schemas.microsoft.com/office/drawing/2014/main" id="{017D54E0-188C-BFE5-0D80-2E7E2C06DDE1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>
              <a:extLst>
                <a:ext uri="{FF2B5EF4-FFF2-40B4-BE49-F238E27FC236}">
                  <a16:creationId xmlns:a16="http://schemas.microsoft.com/office/drawing/2014/main" id="{EF90DECF-869B-0B86-FEE8-B15504CBB36D}"/>
                </a:ext>
              </a:extLst>
            </p:cNvPr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>
              <a:extLst>
                <a:ext uri="{FF2B5EF4-FFF2-40B4-BE49-F238E27FC236}">
                  <a16:creationId xmlns:a16="http://schemas.microsoft.com/office/drawing/2014/main" id="{C57FADBD-6A14-C84F-A374-99AEADD3AD90}"/>
                </a:ext>
              </a:extLst>
            </p:cNvPr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>
              <a:extLst>
                <a:ext uri="{FF2B5EF4-FFF2-40B4-BE49-F238E27FC236}">
                  <a16:creationId xmlns:a16="http://schemas.microsoft.com/office/drawing/2014/main" id="{314FE41C-8D38-34E5-723B-683AD98E246C}"/>
                </a:ext>
              </a:extLst>
            </p:cNvPr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>
              <a:extLst>
                <a:ext uri="{FF2B5EF4-FFF2-40B4-BE49-F238E27FC236}">
                  <a16:creationId xmlns:a16="http://schemas.microsoft.com/office/drawing/2014/main" id="{24A592B4-82E1-CB7A-F4D2-EF7BF4DE0E5B}"/>
                </a:ext>
              </a:extLst>
            </p:cNvPr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>
              <a:extLst>
                <a:ext uri="{FF2B5EF4-FFF2-40B4-BE49-F238E27FC236}">
                  <a16:creationId xmlns:a16="http://schemas.microsoft.com/office/drawing/2014/main" id="{BC0FAAF7-AA0E-C99A-7611-3B5B2CF7D9CF}"/>
                </a:ext>
              </a:extLst>
            </p:cNvPr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8">
              <a:extLst>
                <a:ext uri="{FF2B5EF4-FFF2-40B4-BE49-F238E27FC236}">
                  <a16:creationId xmlns:a16="http://schemas.microsoft.com/office/drawing/2014/main" id="{134A905E-7554-C2E4-93EB-51DC5BDCB58F}"/>
                </a:ext>
              </a:extLst>
            </p:cNvPr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8">
              <a:extLst>
                <a:ext uri="{FF2B5EF4-FFF2-40B4-BE49-F238E27FC236}">
                  <a16:creationId xmlns:a16="http://schemas.microsoft.com/office/drawing/2014/main" id="{E049830F-2491-64BA-864A-2B84B49AE97E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>
              <a:extLst>
                <a:ext uri="{FF2B5EF4-FFF2-40B4-BE49-F238E27FC236}">
                  <a16:creationId xmlns:a16="http://schemas.microsoft.com/office/drawing/2014/main" id="{B3297BC1-DFB8-06F4-CBB5-ECFA60BF236E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>
              <a:extLst>
                <a:ext uri="{FF2B5EF4-FFF2-40B4-BE49-F238E27FC236}">
                  <a16:creationId xmlns:a16="http://schemas.microsoft.com/office/drawing/2014/main" id="{1B756E58-42EE-58C1-9175-A0CDBDEA22DE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>
              <a:extLst>
                <a:ext uri="{FF2B5EF4-FFF2-40B4-BE49-F238E27FC236}">
                  <a16:creationId xmlns:a16="http://schemas.microsoft.com/office/drawing/2014/main" id="{E8F76B4D-4762-9FCC-A4D0-26F7A4C17062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>
              <a:extLst>
                <a:ext uri="{FF2B5EF4-FFF2-40B4-BE49-F238E27FC236}">
                  <a16:creationId xmlns:a16="http://schemas.microsoft.com/office/drawing/2014/main" id="{874987B7-6126-33E9-627E-63BE7B6C5055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>
              <a:extLst>
                <a:ext uri="{FF2B5EF4-FFF2-40B4-BE49-F238E27FC236}">
                  <a16:creationId xmlns:a16="http://schemas.microsoft.com/office/drawing/2014/main" id="{7BB8DBD4-1AAD-F299-A002-24AA0E883C41}"/>
                </a:ext>
              </a:extLst>
            </p:cNvPr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>
              <a:extLst>
                <a:ext uri="{FF2B5EF4-FFF2-40B4-BE49-F238E27FC236}">
                  <a16:creationId xmlns:a16="http://schemas.microsoft.com/office/drawing/2014/main" id="{3B3420C3-CDC0-9786-F2D7-BDBBF9A6F6FC}"/>
                </a:ext>
              </a:extLst>
            </p:cNvPr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>
              <a:extLst>
                <a:ext uri="{FF2B5EF4-FFF2-40B4-BE49-F238E27FC236}">
                  <a16:creationId xmlns:a16="http://schemas.microsoft.com/office/drawing/2014/main" id="{A83E4A5E-C70B-2A57-2107-BD1745B02005}"/>
                </a:ext>
              </a:extLst>
            </p:cNvPr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>
              <a:extLst>
                <a:ext uri="{FF2B5EF4-FFF2-40B4-BE49-F238E27FC236}">
                  <a16:creationId xmlns:a16="http://schemas.microsoft.com/office/drawing/2014/main" id="{0A91645B-6716-21AA-02CA-C5AA9D957F52}"/>
                </a:ext>
              </a:extLst>
            </p:cNvPr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>
              <a:extLst>
                <a:ext uri="{FF2B5EF4-FFF2-40B4-BE49-F238E27FC236}">
                  <a16:creationId xmlns:a16="http://schemas.microsoft.com/office/drawing/2014/main" id="{C96F8953-0BBA-6C8A-8EAA-816452C507E1}"/>
                </a:ext>
              </a:extLst>
            </p:cNvPr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>
              <a:extLst>
                <a:ext uri="{FF2B5EF4-FFF2-40B4-BE49-F238E27FC236}">
                  <a16:creationId xmlns:a16="http://schemas.microsoft.com/office/drawing/2014/main" id="{214A03AC-A773-C36D-4767-5A8D1ED300CA}"/>
                </a:ext>
              </a:extLst>
            </p:cNvPr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>
              <a:extLst>
                <a:ext uri="{FF2B5EF4-FFF2-40B4-BE49-F238E27FC236}">
                  <a16:creationId xmlns:a16="http://schemas.microsoft.com/office/drawing/2014/main" id="{8D4CF780-F095-5B71-5201-534C77F1D270}"/>
                </a:ext>
              </a:extLst>
            </p:cNvPr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>
              <a:extLst>
                <a:ext uri="{FF2B5EF4-FFF2-40B4-BE49-F238E27FC236}">
                  <a16:creationId xmlns:a16="http://schemas.microsoft.com/office/drawing/2014/main" id="{0B0D7B60-7B99-085E-BC53-AC2349CC023D}"/>
                </a:ext>
              </a:extLst>
            </p:cNvPr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>
              <a:extLst>
                <a:ext uri="{FF2B5EF4-FFF2-40B4-BE49-F238E27FC236}">
                  <a16:creationId xmlns:a16="http://schemas.microsoft.com/office/drawing/2014/main" id="{52B12F5E-5E80-FF56-7DE2-FE280AB03F73}"/>
                </a:ext>
              </a:extLst>
            </p:cNvPr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8">
            <a:extLst>
              <a:ext uri="{FF2B5EF4-FFF2-40B4-BE49-F238E27FC236}">
                <a16:creationId xmlns:a16="http://schemas.microsoft.com/office/drawing/2014/main" id="{35D08973-7B80-BBBF-2BF6-4B277ADA52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400" dirty="0"/>
              <a:t>How was optimization used to determine the features of the dataset?</a:t>
            </a:r>
            <a:endParaRPr sz="2400" dirty="0"/>
          </a:p>
        </p:txBody>
      </p:sp>
      <p:sp>
        <p:nvSpPr>
          <p:cNvPr id="413" name="Google Shape;413;p18">
            <a:extLst>
              <a:ext uri="{FF2B5EF4-FFF2-40B4-BE49-F238E27FC236}">
                <a16:creationId xmlns:a16="http://schemas.microsoft.com/office/drawing/2014/main" id="{45915B60-2D52-BE4B-F9D6-3A96D563E09F}"/>
              </a:ext>
            </a:extLst>
          </p:cNvPr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8">
            <a:extLst>
              <a:ext uri="{FF2B5EF4-FFF2-40B4-BE49-F238E27FC236}">
                <a16:creationId xmlns:a16="http://schemas.microsoft.com/office/drawing/2014/main" id="{1ED50139-7738-BD38-2433-62530EEE0641}"/>
              </a:ext>
            </a:extLst>
          </p:cNvPr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8">
            <a:extLst>
              <a:ext uri="{FF2B5EF4-FFF2-40B4-BE49-F238E27FC236}">
                <a16:creationId xmlns:a16="http://schemas.microsoft.com/office/drawing/2014/main" id="{0B159E4C-31A7-B9A8-C3AC-711E2BEF0657}"/>
              </a:ext>
            </a:extLst>
          </p:cNvPr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8">
            <a:extLst>
              <a:ext uri="{FF2B5EF4-FFF2-40B4-BE49-F238E27FC236}">
                <a16:creationId xmlns:a16="http://schemas.microsoft.com/office/drawing/2014/main" id="{6D3AA989-533A-6A4A-4E06-AB130028E352}"/>
              </a:ext>
            </a:extLst>
          </p:cNvPr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">
            <a:extLst>
              <a:ext uri="{FF2B5EF4-FFF2-40B4-BE49-F238E27FC236}">
                <a16:creationId xmlns:a16="http://schemas.microsoft.com/office/drawing/2014/main" id="{FB043D7E-1ECC-5C74-D96B-FBA43B218F1C}"/>
              </a:ext>
            </a:extLst>
          </p:cNvPr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418" name="Google Shape;418;p18">
            <a:extLst>
              <a:ext uri="{FF2B5EF4-FFF2-40B4-BE49-F238E27FC236}">
                <a16:creationId xmlns:a16="http://schemas.microsoft.com/office/drawing/2014/main" id="{9DB4ACF7-8C8D-E8C6-78D3-23324415D474}"/>
              </a:ext>
            </a:extLst>
          </p:cNvPr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>
              <a:extLst>
                <a:ext uri="{FF2B5EF4-FFF2-40B4-BE49-F238E27FC236}">
                  <a16:creationId xmlns:a16="http://schemas.microsoft.com/office/drawing/2014/main" id="{382A6E55-B840-DEF2-750B-F0AFDDEC9B75}"/>
                </a:ext>
              </a:extLst>
            </p:cNvPr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>
              <a:extLst>
                <a:ext uri="{FF2B5EF4-FFF2-40B4-BE49-F238E27FC236}">
                  <a16:creationId xmlns:a16="http://schemas.microsoft.com/office/drawing/2014/main" id="{80007C3C-871F-95A8-6AFA-3CD99294802B}"/>
                </a:ext>
              </a:extLst>
            </p:cNvPr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18">
            <a:extLst>
              <a:ext uri="{FF2B5EF4-FFF2-40B4-BE49-F238E27FC236}">
                <a16:creationId xmlns:a16="http://schemas.microsoft.com/office/drawing/2014/main" id="{C56C47C3-2D93-5992-8B7D-FB932B19A67E}"/>
              </a:ext>
            </a:extLst>
          </p:cNvPr>
          <p:cNvGrpSpPr/>
          <p:nvPr/>
        </p:nvGrpSpPr>
        <p:grpSpPr>
          <a:xfrm>
            <a:off x="4122280" y="1390725"/>
            <a:ext cx="4412143" cy="331813"/>
            <a:chOff x="4122280" y="1390725"/>
            <a:chExt cx="4412143" cy="331813"/>
          </a:xfrm>
        </p:grpSpPr>
        <p:sp>
          <p:nvSpPr>
            <p:cNvPr id="422" name="Google Shape;422;p18">
              <a:extLst>
                <a:ext uri="{FF2B5EF4-FFF2-40B4-BE49-F238E27FC236}">
                  <a16:creationId xmlns:a16="http://schemas.microsoft.com/office/drawing/2014/main" id="{5463D5D8-B2A6-2EB4-384E-0BB8757DC1BE}"/>
                </a:ext>
              </a:extLst>
            </p:cNvPr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Roboto"/>
                  <a:ea typeface="Roboto"/>
                  <a:cs typeface="Roboto"/>
                  <a:sym typeface="Roboto"/>
                </a:rPr>
                <a:t>Reason</a:t>
              </a:r>
              <a:endParaRPr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18">
              <a:extLst>
                <a:ext uri="{FF2B5EF4-FFF2-40B4-BE49-F238E27FC236}">
                  <a16:creationId xmlns:a16="http://schemas.microsoft.com/office/drawing/2014/main" id="{39A09622-1551-1768-C266-04FDA40E8DB6}"/>
                </a:ext>
              </a:extLst>
            </p:cNvPr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4" name="Google Shape;424;p18">
            <a:extLst>
              <a:ext uri="{FF2B5EF4-FFF2-40B4-BE49-F238E27FC236}">
                <a16:creationId xmlns:a16="http://schemas.microsoft.com/office/drawing/2014/main" id="{8DF828A0-B908-260A-29B3-822EDC25B11C}"/>
              </a:ext>
            </a:extLst>
          </p:cNvPr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25" name="Google Shape;425;p18">
            <a:extLst>
              <a:ext uri="{FF2B5EF4-FFF2-40B4-BE49-F238E27FC236}">
                <a16:creationId xmlns:a16="http://schemas.microsoft.com/office/drawing/2014/main" id="{A78DD67E-0CE8-D357-8D78-597215D1D75A}"/>
              </a:ext>
            </a:extLst>
          </p:cNvPr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426" name="Google Shape;426;p18">
            <a:extLst>
              <a:ext uri="{FF2B5EF4-FFF2-40B4-BE49-F238E27FC236}">
                <a16:creationId xmlns:a16="http://schemas.microsoft.com/office/drawing/2014/main" id="{E22FB9B8-7E5B-7DD5-8E07-7527C48F17F8}"/>
              </a:ext>
            </a:extLst>
          </p:cNvPr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>
              <a:extLst>
                <a:ext uri="{FF2B5EF4-FFF2-40B4-BE49-F238E27FC236}">
                  <a16:creationId xmlns:a16="http://schemas.microsoft.com/office/drawing/2014/main" id="{FD9A1942-940B-068D-3E3B-9F0124D5438B}"/>
                </a:ext>
              </a:extLst>
            </p:cNvPr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>
              <a:extLst>
                <a:ext uri="{FF2B5EF4-FFF2-40B4-BE49-F238E27FC236}">
                  <a16:creationId xmlns:a16="http://schemas.microsoft.com/office/drawing/2014/main" id="{F23D0868-A1E8-3B1E-1164-C0D4CDA98F19}"/>
                </a:ext>
              </a:extLst>
            </p:cNvPr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8">
            <a:extLst>
              <a:ext uri="{FF2B5EF4-FFF2-40B4-BE49-F238E27FC236}">
                <a16:creationId xmlns:a16="http://schemas.microsoft.com/office/drawing/2014/main" id="{7C3FE050-6A59-F5DC-78B8-DAECE67C62A7}"/>
              </a:ext>
            </a:extLst>
          </p:cNvPr>
          <p:cNvGrpSpPr/>
          <p:nvPr/>
        </p:nvGrpSpPr>
        <p:grpSpPr>
          <a:xfrm>
            <a:off x="4122280" y="3397024"/>
            <a:ext cx="4412143" cy="331801"/>
            <a:chOff x="4122280" y="3397024"/>
            <a:chExt cx="4412143" cy="331801"/>
          </a:xfrm>
        </p:grpSpPr>
        <p:sp>
          <p:nvSpPr>
            <p:cNvPr id="430" name="Google Shape;430;p18">
              <a:extLst>
                <a:ext uri="{FF2B5EF4-FFF2-40B4-BE49-F238E27FC236}">
                  <a16:creationId xmlns:a16="http://schemas.microsoft.com/office/drawing/2014/main" id="{EEC3DAAA-94DA-5F8E-0B8F-8CF715D4E58C}"/>
                </a:ext>
              </a:extLst>
            </p:cNvPr>
            <p:cNvSpPr txBox="1"/>
            <p:nvPr/>
          </p:nvSpPr>
          <p:spPr>
            <a:xfrm>
              <a:off x="6338455" y="3397024"/>
              <a:ext cx="219596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Keep only Date, Month, and Average temperature — those most relevant for climate prediction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1" name="Google Shape;431;p18">
              <a:extLst>
                <a:ext uri="{FF2B5EF4-FFF2-40B4-BE49-F238E27FC236}">
                  <a16:creationId xmlns:a16="http://schemas.microsoft.com/office/drawing/2014/main" id="{4E4F7AD2-E0A6-C828-C17F-4A58611000D5}"/>
                </a:ext>
              </a:extLst>
            </p:cNvPr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Reduce features</a:t>
              </a:r>
              <a:endParaRPr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32" name="Google Shape;432;p18">
            <a:extLst>
              <a:ext uri="{FF2B5EF4-FFF2-40B4-BE49-F238E27FC236}">
                <a16:creationId xmlns:a16="http://schemas.microsoft.com/office/drawing/2014/main" id="{16E5A3C5-03DC-34B8-A8C3-801CA7A1F01B}"/>
              </a:ext>
            </a:extLst>
          </p:cNvPr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33" name="Google Shape;433;p18">
              <a:extLst>
                <a:ext uri="{FF2B5EF4-FFF2-40B4-BE49-F238E27FC236}">
                  <a16:creationId xmlns:a16="http://schemas.microsoft.com/office/drawing/2014/main" id="{6DB3896F-A8FE-C29D-629F-5E9F7992960D}"/>
                </a:ext>
              </a:extLst>
            </p:cNvPr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>
              <a:extLst>
                <a:ext uri="{FF2B5EF4-FFF2-40B4-BE49-F238E27FC236}">
                  <a16:creationId xmlns:a16="http://schemas.microsoft.com/office/drawing/2014/main" id="{B928FE15-3D3C-D52E-E89F-606852755FF8}"/>
                </a:ext>
              </a:extLst>
            </p:cNvPr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>
            <a:extLst>
              <a:ext uri="{FF2B5EF4-FFF2-40B4-BE49-F238E27FC236}">
                <a16:creationId xmlns:a16="http://schemas.microsoft.com/office/drawing/2014/main" id="{3C3B4622-94B7-9BFD-63E6-B6FFC3B807D4}"/>
              </a:ext>
            </a:extLst>
          </p:cNvPr>
          <p:cNvGrpSpPr/>
          <p:nvPr/>
        </p:nvGrpSpPr>
        <p:grpSpPr>
          <a:xfrm>
            <a:off x="4134997" y="2393875"/>
            <a:ext cx="4399426" cy="331806"/>
            <a:chOff x="4134997" y="2393875"/>
            <a:chExt cx="4399426" cy="331806"/>
          </a:xfrm>
        </p:grpSpPr>
        <p:sp>
          <p:nvSpPr>
            <p:cNvPr id="436" name="Google Shape;436;p18">
              <a:extLst>
                <a:ext uri="{FF2B5EF4-FFF2-40B4-BE49-F238E27FC236}">
                  <a16:creationId xmlns:a16="http://schemas.microsoft.com/office/drawing/2014/main" id="{B599159F-C3F8-794A-E705-5971D8659038}"/>
                </a:ext>
              </a:extLst>
            </p:cNvPr>
            <p:cNvSpPr txBox="1"/>
            <p:nvPr/>
          </p:nvSpPr>
          <p:spPr>
            <a:xfrm>
              <a:off x="6463145" y="2393881"/>
              <a:ext cx="207127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To focus the model on key variables that influence temperature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7" name="Google Shape;437;p18">
              <a:extLst>
                <a:ext uri="{FF2B5EF4-FFF2-40B4-BE49-F238E27FC236}">
                  <a16:creationId xmlns:a16="http://schemas.microsoft.com/office/drawing/2014/main" id="{A4DFE1F1-884B-CBEE-EF20-FC3576A2C7B3}"/>
                </a:ext>
              </a:extLst>
            </p:cNvPr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Select relevant features</a:t>
              </a:r>
              <a:endParaRPr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38" name="Google Shape;438;p18">
            <a:extLst>
              <a:ext uri="{FF2B5EF4-FFF2-40B4-BE49-F238E27FC236}">
                <a16:creationId xmlns:a16="http://schemas.microsoft.com/office/drawing/2014/main" id="{CB8B05F9-39BD-3312-7F97-3FCFA6C77833}"/>
              </a:ext>
            </a:extLst>
          </p:cNvPr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439" name="Google Shape;439;p18">
            <a:extLst>
              <a:ext uri="{FF2B5EF4-FFF2-40B4-BE49-F238E27FC236}">
                <a16:creationId xmlns:a16="http://schemas.microsoft.com/office/drawing/2014/main" id="{8113F1BB-E930-2E1F-6B45-3DCEACE3DB73}"/>
              </a:ext>
            </a:extLst>
          </p:cNvPr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>
              <a:extLst>
                <a:ext uri="{FF2B5EF4-FFF2-40B4-BE49-F238E27FC236}">
                  <a16:creationId xmlns:a16="http://schemas.microsoft.com/office/drawing/2014/main" id="{A021A4AC-29CA-D011-6673-600EBA584D8A}"/>
                </a:ext>
              </a:extLst>
            </p:cNvPr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>
              <a:extLst>
                <a:ext uri="{FF2B5EF4-FFF2-40B4-BE49-F238E27FC236}">
                  <a16:creationId xmlns:a16="http://schemas.microsoft.com/office/drawing/2014/main" id="{769D8064-CC15-B91F-13CF-5D4B2D647D3F}"/>
                </a:ext>
              </a:extLst>
            </p:cNvPr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18">
            <a:extLst>
              <a:ext uri="{FF2B5EF4-FFF2-40B4-BE49-F238E27FC236}">
                <a16:creationId xmlns:a16="http://schemas.microsoft.com/office/drawing/2014/main" id="{E0ADB93D-C27E-58DB-A110-ADEF2939326D}"/>
              </a:ext>
            </a:extLst>
          </p:cNvPr>
          <p:cNvGrpSpPr/>
          <p:nvPr/>
        </p:nvGrpSpPr>
        <p:grpSpPr>
          <a:xfrm>
            <a:off x="4122280" y="4400167"/>
            <a:ext cx="4412143" cy="331808"/>
            <a:chOff x="4122280" y="4400167"/>
            <a:chExt cx="4412143" cy="331808"/>
          </a:xfrm>
        </p:grpSpPr>
        <p:sp>
          <p:nvSpPr>
            <p:cNvPr id="443" name="Google Shape;443;p18">
              <a:extLst>
                <a:ext uri="{FF2B5EF4-FFF2-40B4-BE49-F238E27FC236}">
                  <a16:creationId xmlns:a16="http://schemas.microsoft.com/office/drawing/2014/main" id="{263A5E4C-DBD0-DB53-4FD6-32926B74B706}"/>
                </a:ext>
              </a:extLst>
            </p:cNvPr>
            <p:cNvSpPr txBox="1"/>
            <p:nvPr/>
          </p:nvSpPr>
          <p:spPr>
            <a:xfrm>
              <a:off x="6463145" y="4400167"/>
              <a:ext cx="207127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(KNN model) Added </a:t>
              </a:r>
              <a:r>
                <a:rPr lang="en-US" sz="1000" dirty="0" err="1">
                  <a:latin typeface="Roboto"/>
                  <a:ea typeface="Roboto"/>
                  <a:cs typeface="Roboto"/>
                  <a:sym typeface="Roboto"/>
                </a:rPr>
                <a:t>temp_min</a:t>
              </a: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-US" sz="1000" dirty="0" err="1">
                  <a:latin typeface="Roboto"/>
                  <a:ea typeface="Roboto"/>
                  <a:cs typeface="Roboto"/>
                  <a:sym typeface="Roboto"/>
                </a:rPr>
                <a:t>temp_max</a:t>
              </a:r>
              <a:r>
                <a:rPr lang="en-US" sz="1000" dirty="0">
                  <a:latin typeface="Roboto"/>
                  <a:ea typeface="Roboto"/>
                  <a:cs typeface="Roboto"/>
                  <a:sym typeface="Roboto"/>
                </a:rPr>
                <a:t> to capture daily variation and climate extremes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18">
              <a:extLst>
                <a:ext uri="{FF2B5EF4-FFF2-40B4-BE49-F238E27FC236}">
                  <a16:creationId xmlns:a16="http://schemas.microsoft.com/office/drawing/2014/main" id="{8DC9228A-F258-FA90-69DD-13375F323A5A}"/>
                </a:ext>
              </a:extLst>
            </p:cNvPr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Expand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45" name="Google Shape;445;p18">
            <a:extLst>
              <a:ext uri="{FF2B5EF4-FFF2-40B4-BE49-F238E27FC236}">
                <a16:creationId xmlns:a16="http://schemas.microsoft.com/office/drawing/2014/main" id="{02A56EC1-04FC-2926-6AB7-478021D61E16}"/>
              </a:ext>
            </a:extLst>
          </p:cNvPr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Slide 4_01">
            <a:hlinkClick r:id="" action="ppaction://media"/>
            <a:extLst>
              <a:ext uri="{FF2B5EF4-FFF2-40B4-BE49-F238E27FC236}">
                <a16:creationId xmlns:a16="http://schemas.microsoft.com/office/drawing/2014/main" id="{8A48722E-E0EE-648A-06D0-165BBDCE86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7745" y="597175"/>
            <a:ext cx="370868" cy="37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2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4">
          <a:extLst>
            <a:ext uri="{FF2B5EF4-FFF2-40B4-BE49-F238E27FC236}">
              <a16:creationId xmlns:a16="http://schemas.microsoft.com/office/drawing/2014/main" id="{8AB48457-0D5C-9DFA-42FE-AABDBFC5B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37">
            <a:extLst>
              <a:ext uri="{FF2B5EF4-FFF2-40B4-BE49-F238E27FC236}">
                <a16:creationId xmlns:a16="http://schemas.microsoft.com/office/drawing/2014/main" id="{22F02530-B7B7-1CB1-78F9-76A91DD5D928}"/>
              </a:ext>
            </a:extLst>
          </p:cNvPr>
          <p:cNvSpPr/>
          <p:nvPr/>
        </p:nvSpPr>
        <p:spPr>
          <a:xfrm>
            <a:off x="6012650" y="1417275"/>
            <a:ext cx="2668500" cy="3200400"/>
          </a:xfrm>
          <a:prstGeom prst="rect">
            <a:avLst/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37">
            <a:extLst>
              <a:ext uri="{FF2B5EF4-FFF2-40B4-BE49-F238E27FC236}">
                <a16:creationId xmlns:a16="http://schemas.microsoft.com/office/drawing/2014/main" id="{61709872-976D-A78F-C769-AC58049BE36F}"/>
              </a:ext>
            </a:extLst>
          </p:cNvPr>
          <p:cNvSpPr/>
          <p:nvPr/>
        </p:nvSpPr>
        <p:spPr>
          <a:xfrm>
            <a:off x="3243725" y="1417275"/>
            <a:ext cx="2668500" cy="3200400"/>
          </a:xfrm>
          <a:prstGeom prst="rect">
            <a:avLst/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7" name="Google Shape;1857;p37">
            <a:extLst>
              <a:ext uri="{FF2B5EF4-FFF2-40B4-BE49-F238E27FC236}">
                <a16:creationId xmlns:a16="http://schemas.microsoft.com/office/drawing/2014/main" id="{6FC9DD12-EAD0-8955-1955-B7341246A42A}"/>
              </a:ext>
            </a:extLst>
          </p:cNvPr>
          <p:cNvSpPr/>
          <p:nvPr/>
        </p:nvSpPr>
        <p:spPr>
          <a:xfrm>
            <a:off x="474800" y="1417275"/>
            <a:ext cx="2668500" cy="3200400"/>
          </a:xfrm>
          <a:prstGeom prst="rect">
            <a:avLst/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37">
            <a:extLst>
              <a:ext uri="{FF2B5EF4-FFF2-40B4-BE49-F238E27FC236}">
                <a16:creationId xmlns:a16="http://schemas.microsoft.com/office/drawing/2014/main" id="{8852FAB7-2752-493D-A03B-6DB3B8FB50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/>
              <a:t>What supervised learning was used and which algorithm types do you believe are most effective for your hypotheses?</a:t>
            </a:r>
            <a:endParaRPr sz="2000" dirty="0"/>
          </a:p>
        </p:txBody>
      </p:sp>
      <p:sp>
        <p:nvSpPr>
          <p:cNvPr id="1859" name="Google Shape;1859;p37">
            <a:extLst>
              <a:ext uri="{FF2B5EF4-FFF2-40B4-BE49-F238E27FC236}">
                <a16:creationId xmlns:a16="http://schemas.microsoft.com/office/drawing/2014/main" id="{6D229FC2-5F9F-E814-C145-E6EE9C59D24A}"/>
              </a:ext>
            </a:extLst>
          </p:cNvPr>
          <p:cNvSpPr/>
          <p:nvPr/>
        </p:nvSpPr>
        <p:spPr>
          <a:xfrm>
            <a:off x="474800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37">
            <a:extLst>
              <a:ext uri="{FF2B5EF4-FFF2-40B4-BE49-F238E27FC236}">
                <a16:creationId xmlns:a16="http://schemas.microsoft.com/office/drawing/2014/main" id="{2E35F35E-B232-6455-8D56-32D90DA735D1}"/>
              </a:ext>
            </a:extLst>
          </p:cNvPr>
          <p:cNvSpPr/>
          <p:nvPr/>
        </p:nvSpPr>
        <p:spPr>
          <a:xfrm>
            <a:off x="3243713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37">
            <a:extLst>
              <a:ext uri="{FF2B5EF4-FFF2-40B4-BE49-F238E27FC236}">
                <a16:creationId xmlns:a16="http://schemas.microsoft.com/office/drawing/2014/main" id="{707F38BC-4ECE-7E52-9CAC-F317BFE54AF2}"/>
              </a:ext>
            </a:extLst>
          </p:cNvPr>
          <p:cNvSpPr/>
          <p:nvPr/>
        </p:nvSpPr>
        <p:spPr>
          <a:xfrm>
            <a:off x="6012638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2" name="Google Shape;1862;p37">
            <a:extLst>
              <a:ext uri="{FF2B5EF4-FFF2-40B4-BE49-F238E27FC236}">
                <a16:creationId xmlns:a16="http://schemas.microsoft.com/office/drawing/2014/main" id="{6915E83B-5A59-01B0-A58D-154BC8A6D089}"/>
              </a:ext>
            </a:extLst>
          </p:cNvPr>
          <p:cNvGrpSpPr/>
          <p:nvPr/>
        </p:nvGrpSpPr>
        <p:grpSpPr>
          <a:xfrm>
            <a:off x="688824" y="1262175"/>
            <a:ext cx="2240400" cy="1714515"/>
            <a:chOff x="688824" y="1376475"/>
            <a:chExt cx="2240400" cy="1714515"/>
          </a:xfrm>
        </p:grpSpPr>
        <p:sp>
          <p:nvSpPr>
            <p:cNvPr id="1863" name="Google Shape;1863;p37">
              <a:extLst>
                <a:ext uri="{FF2B5EF4-FFF2-40B4-BE49-F238E27FC236}">
                  <a16:creationId xmlns:a16="http://schemas.microsoft.com/office/drawing/2014/main" id="{EEE9D4CB-2737-7EB6-28EE-44E0E74E9CAA}"/>
                </a:ext>
              </a:extLst>
            </p:cNvPr>
            <p:cNvSpPr txBox="1"/>
            <p:nvPr/>
          </p:nvSpPr>
          <p:spPr>
            <a:xfrm>
              <a:off x="688824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K-Nearest Neighbors (KNN)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66" name="Google Shape;1866;p37">
              <a:extLst>
                <a:ext uri="{FF2B5EF4-FFF2-40B4-BE49-F238E27FC236}">
                  <a16:creationId xmlns:a16="http://schemas.microsoft.com/office/drawing/2014/main" id="{B8EE9C49-9441-CDE6-0D59-E769D58F4FC4}"/>
                </a:ext>
              </a:extLst>
            </p:cNvPr>
            <p:cNvSpPr txBox="1"/>
            <p:nvPr/>
          </p:nvSpPr>
          <p:spPr>
            <a:xfrm>
              <a:off x="688824" y="1957590"/>
              <a:ext cx="22404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>
                <a:buSzPts val="1400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Compares a new data point with its closest neighbors to predict temperature patterns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0" name="Google Shape;1870;p37">
            <a:extLst>
              <a:ext uri="{FF2B5EF4-FFF2-40B4-BE49-F238E27FC236}">
                <a16:creationId xmlns:a16="http://schemas.microsoft.com/office/drawing/2014/main" id="{FE53DB8B-5327-812C-FFC9-AD41E860EF76}"/>
              </a:ext>
            </a:extLst>
          </p:cNvPr>
          <p:cNvGrpSpPr/>
          <p:nvPr/>
        </p:nvGrpSpPr>
        <p:grpSpPr>
          <a:xfrm>
            <a:off x="3451800" y="1262175"/>
            <a:ext cx="2246336" cy="3153525"/>
            <a:chOff x="3451800" y="1376475"/>
            <a:chExt cx="2246336" cy="3153525"/>
          </a:xfrm>
        </p:grpSpPr>
        <p:sp>
          <p:nvSpPr>
            <p:cNvPr id="1871" name="Google Shape;1871;p37">
              <a:extLst>
                <a:ext uri="{FF2B5EF4-FFF2-40B4-BE49-F238E27FC236}">
                  <a16:creationId xmlns:a16="http://schemas.microsoft.com/office/drawing/2014/main" id="{53D487A4-2FB8-CED9-947F-A51BC7D61CC8}"/>
                </a:ext>
              </a:extLst>
            </p:cNvPr>
            <p:cNvSpPr txBox="1"/>
            <p:nvPr/>
          </p:nvSpPr>
          <p:spPr>
            <a:xfrm>
              <a:off x="3457736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Decision Tree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74" name="Google Shape;1874;p37">
              <a:extLst>
                <a:ext uri="{FF2B5EF4-FFF2-40B4-BE49-F238E27FC236}">
                  <a16:creationId xmlns:a16="http://schemas.microsoft.com/office/drawing/2014/main" id="{CD7B158E-47E7-512F-A8B1-7A52B368FF9E}"/>
                </a:ext>
              </a:extLst>
            </p:cNvPr>
            <p:cNvSpPr txBox="1"/>
            <p:nvPr/>
          </p:nvSpPr>
          <p:spPr>
            <a:xfrm>
              <a:off x="3451800" y="1937175"/>
              <a:ext cx="22404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>
                <a:buSzPts val="1400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Splits data into branches based on temperature and month conditions — interpretable and transparent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7" name="Google Shape;1877;p37">
              <a:extLst>
                <a:ext uri="{FF2B5EF4-FFF2-40B4-BE49-F238E27FC236}">
                  <a16:creationId xmlns:a16="http://schemas.microsoft.com/office/drawing/2014/main" id="{83D18329-723A-37DD-9566-E4D22ABCF26C}"/>
                </a:ext>
              </a:extLst>
            </p:cNvPr>
            <p:cNvSpPr txBox="1"/>
            <p:nvPr/>
          </p:nvSpPr>
          <p:spPr>
            <a:xfrm>
              <a:off x="3451825" y="3969300"/>
              <a:ext cx="2240400" cy="5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78" name="Google Shape;1878;p37">
            <a:extLst>
              <a:ext uri="{FF2B5EF4-FFF2-40B4-BE49-F238E27FC236}">
                <a16:creationId xmlns:a16="http://schemas.microsoft.com/office/drawing/2014/main" id="{0B410395-EFEE-9458-16E9-CB17A3DBB0A5}"/>
              </a:ext>
            </a:extLst>
          </p:cNvPr>
          <p:cNvGrpSpPr/>
          <p:nvPr/>
        </p:nvGrpSpPr>
        <p:grpSpPr>
          <a:xfrm>
            <a:off x="7286200" y="3428188"/>
            <a:ext cx="1188925" cy="1058925"/>
            <a:chOff x="1188850" y="432475"/>
            <a:chExt cx="1188925" cy="1058925"/>
          </a:xfrm>
        </p:grpSpPr>
        <p:sp>
          <p:nvSpPr>
            <p:cNvPr id="1879" name="Google Shape;1879;p37">
              <a:extLst>
                <a:ext uri="{FF2B5EF4-FFF2-40B4-BE49-F238E27FC236}">
                  <a16:creationId xmlns:a16="http://schemas.microsoft.com/office/drawing/2014/main" id="{CE8FE1A4-6558-F92E-4843-68E9ACF35C59}"/>
                </a:ext>
              </a:extLst>
            </p:cNvPr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7">
              <a:extLst>
                <a:ext uri="{FF2B5EF4-FFF2-40B4-BE49-F238E27FC236}">
                  <a16:creationId xmlns:a16="http://schemas.microsoft.com/office/drawing/2014/main" id="{659E8C55-566B-10BB-19C5-0E41407A4152}"/>
                </a:ext>
              </a:extLst>
            </p:cNvPr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7">
              <a:extLst>
                <a:ext uri="{FF2B5EF4-FFF2-40B4-BE49-F238E27FC236}">
                  <a16:creationId xmlns:a16="http://schemas.microsoft.com/office/drawing/2014/main" id="{33D8D49F-AEAC-8B2A-5EC5-86CFD4CA4E46}"/>
                </a:ext>
              </a:extLst>
            </p:cNvPr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7">
              <a:extLst>
                <a:ext uri="{FF2B5EF4-FFF2-40B4-BE49-F238E27FC236}">
                  <a16:creationId xmlns:a16="http://schemas.microsoft.com/office/drawing/2014/main" id="{A800BB44-75F4-C60F-C6DD-D6DC710A2694}"/>
                </a:ext>
              </a:extLst>
            </p:cNvPr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7">
              <a:extLst>
                <a:ext uri="{FF2B5EF4-FFF2-40B4-BE49-F238E27FC236}">
                  <a16:creationId xmlns:a16="http://schemas.microsoft.com/office/drawing/2014/main" id="{B9F8B3AF-3879-BFEF-4684-75BD8FAFD0CB}"/>
                </a:ext>
              </a:extLst>
            </p:cNvPr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7">
              <a:extLst>
                <a:ext uri="{FF2B5EF4-FFF2-40B4-BE49-F238E27FC236}">
                  <a16:creationId xmlns:a16="http://schemas.microsoft.com/office/drawing/2014/main" id="{3793DBF4-DA6F-8766-89F9-A079DA23D044}"/>
                </a:ext>
              </a:extLst>
            </p:cNvPr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>
              <a:extLst>
                <a:ext uri="{FF2B5EF4-FFF2-40B4-BE49-F238E27FC236}">
                  <a16:creationId xmlns:a16="http://schemas.microsoft.com/office/drawing/2014/main" id="{E2853F4F-90C8-EA26-C09C-C1780F56D8DA}"/>
                </a:ext>
              </a:extLst>
            </p:cNvPr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>
              <a:extLst>
                <a:ext uri="{FF2B5EF4-FFF2-40B4-BE49-F238E27FC236}">
                  <a16:creationId xmlns:a16="http://schemas.microsoft.com/office/drawing/2014/main" id="{10C3FF56-4953-0868-2E0B-3D73AA48154A}"/>
                </a:ext>
              </a:extLst>
            </p:cNvPr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>
              <a:extLst>
                <a:ext uri="{FF2B5EF4-FFF2-40B4-BE49-F238E27FC236}">
                  <a16:creationId xmlns:a16="http://schemas.microsoft.com/office/drawing/2014/main" id="{3DD09F27-5258-0AF3-C1EE-91C9DB77EF6D}"/>
                </a:ext>
              </a:extLst>
            </p:cNvPr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7">
              <a:extLst>
                <a:ext uri="{FF2B5EF4-FFF2-40B4-BE49-F238E27FC236}">
                  <a16:creationId xmlns:a16="http://schemas.microsoft.com/office/drawing/2014/main" id="{53D94595-B838-5007-BB7D-4A1C8D1DCFA3}"/>
                </a:ext>
              </a:extLst>
            </p:cNvPr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7">
              <a:extLst>
                <a:ext uri="{FF2B5EF4-FFF2-40B4-BE49-F238E27FC236}">
                  <a16:creationId xmlns:a16="http://schemas.microsoft.com/office/drawing/2014/main" id="{EEF78399-A623-6C84-FE52-8E20860A1DE0}"/>
                </a:ext>
              </a:extLst>
            </p:cNvPr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>
              <a:extLst>
                <a:ext uri="{FF2B5EF4-FFF2-40B4-BE49-F238E27FC236}">
                  <a16:creationId xmlns:a16="http://schemas.microsoft.com/office/drawing/2014/main" id="{98E57CF9-D4F2-320A-A628-0C3C0EC1A3CB}"/>
                </a:ext>
              </a:extLst>
            </p:cNvPr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>
              <a:extLst>
                <a:ext uri="{FF2B5EF4-FFF2-40B4-BE49-F238E27FC236}">
                  <a16:creationId xmlns:a16="http://schemas.microsoft.com/office/drawing/2014/main" id="{D540B1CF-20FA-7B7B-0E32-7BED1AD547ED}"/>
                </a:ext>
              </a:extLst>
            </p:cNvPr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>
              <a:extLst>
                <a:ext uri="{FF2B5EF4-FFF2-40B4-BE49-F238E27FC236}">
                  <a16:creationId xmlns:a16="http://schemas.microsoft.com/office/drawing/2014/main" id="{9483ECBF-0A78-9B71-FF14-70C47FFE50FE}"/>
                </a:ext>
              </a:extLst>
            </p:cNvPr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7">
              <a:extLst>
                <a:ext uri="{FF2B5EF4-FFF2-40B4-BE49-F238E27FC236}">
                  <a16:creationId xmlns:a16="http://schemas.microsoft.com/office/drawing/2014/main" id="{56F40EEF-9F81-59C9-22C1-A4F2EB6AFDF0}"/>
                </a:ext>
              </a:extLst>
            </p:cNvPr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7">
              <a:extLst>
                <a:ext uri="{FF2B5EF4-FFF2-40B4-BE49-F238E27FC236}">
                  <a16:creationId xmlns:a16="http://schemas.microsoft.com/office/drawing/2014/main" id="{6C3BEA35-FE9A-F49E-8340-8F425B8E241B}"/>
                </a:ext>
              </a:extLst>
            </p:cNvPr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7">
              <a:extLst>
                <a:ext uri="{FF2B5EF4-FFF2-40B4-BE49-F238E27FC236}">
                  <a16:creationId xmlns:a16="http://schemas.microsoft.com/office/drawing/2014/main" id="{DEF5046E-7F47-0E5C-BB33-55E17567F7C5}"/>
                </a:ext>
              </a:extLst>
            </p:cNvPr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7">
              <a:extLst>
                <a:ext uri="{FF2B5EF4-FFF2-40B4-BE49-F238E27FC236}">
                  <a16:creationId xmlns:a16="http://schemas.microsoft.com/office/drawing/2014/main" id="{B14E9E36-8F79-DAB8-E1E8-2C4556415EC1}"/>
                </a:ext>
              </a:extLst>
            </p:cNvPr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7">
              <a:extLst>
                <a:ext uri="{FF2B5EF4-FFF2-40B4-BE49-F238E27FC236}">
                  <a16:creationId xmlns:a16="http://schemas.microsoft.com/office/drawing/2014/main" id="{C0A961AB-C7DF-2959-5699-7ADB18E6642E}"/>
                </a:ext>
              </a:extLst>
            </p:cNvPr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>
              <a:extLst>
                <a:ext uri="{FF2B5EF4-FFF2-40B4-BE49-F238E27FC236}">
                  <a16:creationId xmlns:a16="http://schemas.microsoft.com/office/drawing/2014/main" id="{5A5EFAC7-13BF-C4F5-B3BE-045ACF5F35C7}"/>
                </a:ext>
              </a:extLst>
            </p:cNvPr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>
              <a:extLst>
                <a:ext uri="{FF2B5EF4-FFF2-40B4-BE49-F238E27FC236}">
                  <a16:creationId xmlns:a16="http://schemas.microsoft.com/office/drawing/2014/main" id="{2AEA01B3-D1F4-5531-5FFF-6019E4315D2C}"/>
                </a:ext>
              </a:extLst>
            </p:cNvPr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>
              <a:extLst>
                <a:ext uri="{FF2B5EF4-FFF2-40B4-BE49-F238E27FC236}">
                  <a16:creationId xmlns:a16="http://schemas.microsoft.com/office/drawing/2014/main" id="{0D5C1F0A-2F69-8FF4-444B-C4772FAE8783}"/>
                </a:ext>
              </a:extLst>
            </p:cNvPr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>
              <a:extLst>
                <a:ext uri="{FF2B5EF4-FFF2-40B4-BE49-F238E27FC236}">
                  <a16:creationId xmlns:a16="http://schemas.microsoft.com/office/drawing/2014/main" id="{F08D6FE5-1034-565F-3EAD-19F27801CC57}"/>
                </a:ext>
              </a:extLst>
            </p:cNvPr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>
              <a:extLst>
                <a:ext uri="{FF2B5EF4-FFF2-40B4-BE49-F238E27FC236}">
                  <a16:creationId xmlns:a16="http://schemas.microsoft.com/office/drawing/2014/main" id="{D425D59D-EBE0-33B3-DB96-12A738EE6C3E}"/>
                </a:ext>
              </a:extLst>
            </p:cNvPr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>
              <a:extLst>
                <a:ext uri="{FF2B5EF4-FFF2-40B4-BE49-F238E27FC236}">
                  <a16:creationId xmlns:a16="http://schemas.microsoft.com/office/drawing/2014/main" id="{2F113187-C37D-CFD8-31BB-627C012C2B28}"/>
                </a:ext>
              </a:extLst>
            </p:cNvPr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>
              <a:extLst>
                <a:ext uri="{FF2B5EF4-FFF2-40B4-BE49-F238E27FC236}">
                  <a16:creationId xmlns:a16="http://schemas.microsoft.com/office/drawing/2014/main" id="{E11AFEB4-5E30-0A08-CDA1-F21AD333795D}"/>
                </a:ext>
              </a:extLst>
            </p:cNvPr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>
              <a:extLst>
                <a:ext uri="{FF2B5EF4-FFF2-40B4-BE49-F238E27FC236}">
                  <a16:creationId xmlns:a16="http://schemas.microsoft.com/office/drawing/2014/main" id="{C20B2380-D435-6816-D170-A1187A3145CA}"/>
                </a:ext>
              </a:extLst>
            </p:cNvPr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>
              <a:extLst>
                <a:ext uri="{FF2B5EF4-FFF2-40B4-BE49-F238E27FC236}">
                  <a16:creationId xmlns:a16="http://schemas.microsoft.com/office/drawing/2014/main" id="{FF083C77-EBEC-42C9-4C41-DA0056B2D904}"/>
                </a:ext>
              </a:extLst>
            </p:cNvPr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>
              <a:extLst>
                <a:ext uri="{FF2B5EF4-FFF2-40B4-BE49-F238E27FC236}">
                  <a16:creationId xmlns:a16="http://schemas.microsoft.com/office/drawing/2014/main" id="{2593EF14-8EF8-72E2-0FB3-C4084E9EB7B9}"/>
                </a:ext>
              </a:extLst>
            </p:cNvPr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>
              <a:extLst>
                <a:ext uri="{FF2B5EF4-FFF2-40B4-BE49-F238E27FC236}">
                  <a16:creationId xmlns:a16="http://schemas.microsoft.com/office/drawing/2014/main" id="{64F27310-B5D5-7F39-8922-2F31209ED423}"/>
                </a:ext>
              </a:extLst>
            </p:cNvPr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>
              <a:extLst>
                <a:ext uri="{FF2B5EF4-FFF2-40B4-BE49-F238E27FC236}">
                  <a16:creationId xmlns:a16="http://schemas.microsoft.com/office/drawing/2014/main" id="{6C4D4586-DADF-B204-A1CA-159E643F7CDC}"/>
                </a:ext>
              </a:extLst>
            </p:cNvPr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>
              <a:extLst>
                <a:ext uri="{FF2B5EF4-FFF2-40B4-BE49-F238E27FC236}">
                  <a16:creationId xmlns:a16="http://schemas.microsoft.com/office/drawing/2014/main" id="{B054AB9C-5A38-D0A0-C4D9-0E55E91A88D5}"/>
                </a:ext>
              </a:extLst>
            </p:cNvPr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>
              <a:extLst>
                <a:ext uri="{FF2B5EF4-FFF2-40B4-BE49-F238E27FC236}">
                  <a16:creationId xmlns:a16="http://schemas.microsoft.com/office/drawing/2014/main" id="{2D114744-EA81-B149-0CA2-7C361AB69B16}"/>
                </a:ext>
              </a:extLst>
            </p:cNvPr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>
              <a:extLst>
                <a:ext uri="{FF2B5EF4-FFF2-40B4-BE49-F238E27FC236}">
                  <a16:creationId xmlns:a16="http://schemas.microsoft.com/office/drawing/2014/main" id="{4402BD02-53B4-33BA-BE4F-7FF7E141FE4F}"/>
                </a:ext>
              </a:extLst>
            </p:cNvPr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>
              <a:extLst>
                <a:ext uri="{FF2B5EF4-FFF2-40B4-BE49-F238E27FC236}">
                  <a16:creationId xmlns:a16="http://schemas.microsoft.com/office/drawing/2014/main" id="{13861402-DC90-335B-3E90-8EDB0DC96D70}"/>
                </a:ext>
              </a:extLst>
            </p:cNvPr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37">
            <a:extLst>
              <a:ext uri="{FF2B5EF4-FFF2-40B4-BE49-F238E27FC236}">
                <a16:creationId xmlns:a16="http://schemas.microsoft.com/office/drawing/2014/main" id="{CEE855DB-3EBF-AC17-3B66-EFC3658B0F39}"/>
              </a:ext>
            </a:extLst>
          </p:cNvPr>
          <p:cNvGrpSpPr/>
          <p:nvPr/>
        </p:nvGrpSpPr>
        <p:grpSpPr>
          <a:xfrm>
            <a:off x="6214776" y="1262175"/>
            <a:ext cx="2252285" cy="1719075"/>
            <a:chOff x="6214776" y="1376475"/>
            <a:chExt cx="2252285" cy="1719075"/>
          </a:xfrm>
        </p:grpSpPr>
        <p:sp>
          <p:nvSpPr>
            <p:cNvPr id="1915" name="Google Shape;1915;p37">
              <a:extLst>
                <a:ext uri="{FF2B5EF4-FFF2-40B4-BE49-F238E27FC236}">
                  <a16:creationId xmlns:a16="http://schemas.microsoft.com/office/drawing/2014/main" id="{1E3BBF2C-6892-9184-387C-30274E65CE50}"/>
                </a:ext>
              </a:extLst>
            </p:cNvPr>
            <p:cNvSpPr txBox="1"/>
            <p:nvPr/>
          </p:nvSpPr>
          <p:spPr>
            <a:xfrm>
              <a:off x="6226661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Artificial Neural Network (ANN)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6" name="Google Shape;1916;p37">
              <a:extLst>
                <a:ext uri="{FF2B5EF4-FFF2-40B4-BE49-F238E27FC236}">
                  <a16:creationId xmlns:a16="http://schemas.microsoft.com/office/drawing/2014/main" id="{D28600DD-3602-399C-137C-BD1E9D1938CA}"/>
                </a:ext>
              </a:extLst>
            </p:cNvPr>
            <p:cNvSpPr txBox="1"/>
            <p:nvPr/>
          </p:nvSpPr>
          <p:spPr>
            <a:xfrm>
              <a:off x="6214776" y="1962150"/>
              <a:ext cx="22404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>
                <a:buSzPts val="1400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Mimics how the human brain processes data, learning complex, non-linear relationships between features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" name="Google Shape;872;p24">
            <a:extLst>
              <a:ext uri="{FF2B5EF4-FFF2-40B4-BE49-F238E27FC236}">
                <a16:creationId xmlns:a16="http://schemas.microsoft.com/office/drawing/2014/main" id="{8735BFE3-0AE2-6683-7040-8A83814C76ED}"/>
              </a:ext>
            </a:extLst>
          </p:cNvPr>
          <p:cNvSpPr/>
          <p:nvPr/>
        </p:nvSpPr>
        <p:spPr>
          <a:xfrm>
            <a:off x="4864825" y="3608832"/>
            <a:ext cx="886787" cy="806868"/>
          </a:xfrm>
          <a:custGeom>
            <a:avLst/>
            <a:gdLst/>
            <a:ahLst/>
            <a:cxnLst/>
            <a:rect l="l" t="t" r="r" b="b"/>
            <a:pathLst>
              <a:path w="11623" h="9687" extrusionOk="0">
                <a:moveTo>
                  <a:pt x="9169" y="0"/>
                </a:moveTo>
                <a:cubicBezTo>
                  <a:pt x="8728" y="0"/>
                  <a:pt x="8288" y="173"/>
                  <a:pt x="7954" y="518"/>
                </a:cubicBezTo>
                <a:cubicBezTo>
                  <a:pt x="7621" y="828"/>
                  <a:pt x="7430" y="1257"/>
                  <a:pt x="7430" y="1733"/>
                </a:cubicBezTo>
                <a:cubicBezTo>
                  <a:pt x="7430" y="1924"/>
                  <a:pt x="7478" y="2090"/>
                  <a:pt x="7526" y="2281"/>
                </a:cubicBezTo>
                <a:lnTo>
                  <a:pt x="3239" y="3710"/>
                </a:lnTo>
                <a:cubicBezTo>
                  <a:pt x="3191" y="3662"/>
                  <a:pt x="3167" y="3638"/>
                  <a:pt x="3144" y="3591"/>
                </a:cubicBezTo>
                <a:cubicBezTo>
                  <a:pt x="2798" y="3257"/>
                  <a:pt x="2352" y="3090"/>
                  <a:pt x="1908" y="3090"/>
                </a:cubicBezTo>
                <a:cubicBezTo>
                  <a:pt x="1465" y="3090"/>
                  <a:pt x="1024" y="3257"/>
                  <a:pt x="691" y="3591"/>
                </a:cubicBezTo>
                <a:cubicBezTo>
                  <a:pt x="0" y="4281"/>
                  <a:pt x="0" y="5353"/>
                  <a:pt x="691" y="6043"/>
                </a:cubicBezTo>
                <a:cubicBezTo>
                  <a:pt x="1024" y="6377"/>
                  <a:pt x="1465" y="6543"/>
                  <a:pt x="1908" y="6543"/>
                </a:cubicBezTo>
                <a:cubicBezTo>
                  <a:pt x="2352" y="6543"/>
                  <a:pt x="2798" y="6377"/>
                  <a:pt x="3144" y="6043"/>
                </a:cubicBezTo>
                <a:cubicBezTo>
                  <a:pt x="3167" y="5996"/>
                  <a:pt x="3191" y="5972"/>
                  <a:pt x="3215" y="5924"/>
                </a:cubicBezTo>
                <a:lnTo>
                  <a:pt x="7526" y="7377"/>
                </a:lnTo>
                <a:cubicBezTo>
                  <a:pt x="7478" y="7544"/>
                  <a:pt x="7430" y="7734"/>
                  <a:pt x="7430" y="7925"/>
                </a:cubicBezTo>
                <a:cubicBezTo>
                  <a:pt x="7430" y="8377"/>
                  <a:pt x="7621" y="8830"/>
                  <a:pt x="7954" y="9139"/>
                </a:cubicBezTo>
                <a:cubicBezTo>
                  <a:pt x="8334" y="9525"/>
                  <a:pt x="8758" y="9686"/>
                  <a:pt x="9165" y="9686"/>
                </a:cubicBezTo>
                <a:cubicBezTo>
                  <a:pt x="10490" y="9686"/>
                  <a:pt x="11623" y="7968"/>
                  <a:pt x="10383" y="6710"/>
                </a:cubicBezTo>
                <a:cubicBezTo>
                  <a:pt x="10050" y="6377"/>
                  <a:pt x="9609" y="6210"/>
                  <a:pt x="9169" y="6210"/>
                </a:cubicBezTo>
                <a:cubicBezTo>
                  <a:pt x="8728" y="6210"/>
                  <a:pt x="8288" y="6377"/>
                  <a:pt x="7954" y="6710"/>
                </a:cubicBezTo>
                <a:cubicBezTo>
                  <a:pt x="7907" y="6758"/>
                  <a:pt x="7883" y="6782"/>
                  <a:pt x="7859" y="6805"/>
                </a:cubicBezTo>
                <a:lnTo>
                  <a:pt x="3548" y="5377"/>
                </a:lnTo>
                <a:cubicBezTo>
                  <a:pt x="3596" y="5210"/>
                  <a:pt x="3644" y="5019"/>
                  <a:pt x="3644" y="4829"/>
                </a:cubicBezTo>
                <a:cubicBezTo>
                  <a:pt x="3644" y="4638"/>
                  <a:pt x="3596" y="4448"/>
                  <a:pt x="3548" y="4257"/>
                </a:cubicBezTo>
                <a:lnTo>
                  <a:pt x="7859" y="2828"/>
                </a:lnTo>
                <a:cubicBezTo>
                  <a:pt x="7883" y="2876"/>
                  <a:pt x="7907" y="2900"/>
                  <a:pt x="7954" y="2948"/>
                </a:cubicBezTo>
                <a:cubicBezTo>
                  <a:pt x="8300" y="3293"/>
                  <a:pt x="8727" y="3448"/>
                  <a:pt x="9149" y="3448"/>
                </a:cubicBezTo>
                <a:cubicBezTo>
                  <a:pt x="10034" y="3448"/>
                  <a:pt x="10891" y="2765"/>
                  <a:pt x="10907" y="1733"/>
                </a:cubicBezTo>
                <a:cubicBezTo>
                  <a:pt x="10907" y="1257"/>
                  <a:pt x="10717" y="828"/>
                  <a:pt x="10383" y="518"/>
                </a:cubicBezTo>
                <a:cubicBezTo>
                  <a:pt x="10050" y="173"/>
                  <a:pt x="9609" y="0"/>
                  <a:pt x="9169" y="0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" name="Google Shape;453;p19">
            <a:extLst>
              <a:ext uri="{FF2B5EF4-FFF2-40B4-BE49-F238E27FC236}">
                <a16:creationId xmlns:a16="http://schemas.microsoft.com/office/drawing/2014/main" id="{9B33C267-ECF3-8134-8152-FE5571902D90}"/>
              </a:ext>
            </a:extLst>
          </p:cNvPr>
          <p:cNvGrpSpPr/>
          <p:nvPr/>
        </p:nvGrpSpPr>
        <p:grpSpPr>
          <a:xfrm>
            <a:off x="2034616" y="3556629"/>
            <a:ext cx="857398" cy="806868"/>
            <a:chOff x="6452356" y="2349928"/>
            <a:chExt cx="939063" cy="912750"/>
          </a:xfrm>
        </p:grpSpPr>
        <p:sp>
          <p:nvSpPr>
            <p:cNvPr id="8" name="Google Shape;454;p19">
              <a:extLst>
                <a:ext uri="{FF2B5EF4-FFF2-40B4-BE49-F238E27FC236}">
                  <a16:creationId xmlns:a16="http://schemas.microsoft.com/office/drawing/2014/main" id="{6D25D8FF-DC3A-1B7A-A16F-5CE2681E9074}"/>
                </a:ext>
              </a:extLst>
            </p:cNvPr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5;p19">
              <a:extLst>
                <a:ext uri="{FF2B5EF4-FFF2-40B4-BE49-F238E27FC236}">
                  <a16:creationId xmlns:a16="http://schemas.microsoft.com/office/drawing/2014/main" id="{B0642664-D53E-398E-DCFF-25D9DB54676D}"/>
                </a:ext>
              </a:extLst>
            </p:cNvPr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6;p19">
              <a:extLst>
                <a:ext uri="{FF2B5EF4-FFF2-40B4-BE49-F238E27FC236}">
                  <a16:creationId xmlns:a16="http://schemas.microsoft.com/office/drawing/2014/main" id="{221EC892-CE65-8F16-C0E6-69F996A05D95}"/>
                </a:ext>
              </a:extLst>
            </p:cNvPr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bg1"/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7;p19">
              <a:extLst>
                <a:ext uri="{FF2B5EF4-FFF2-40B4-BE49-F238E27FC236}">
                  <a16:creationId xmlns:a16="http://schemas.microsoft.com/office/drawing/2014/main" id="{7E599D64-B6D2-580F-545C-53566FC5A7B9}"/>
                </a:ext>
              </a:extLst>
            </p:cNvPr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8;p19">
              <a:extLst>
                <a:ext uri="{FF2B5EF4-FFF2-40B4-BE49-F238E27FC236}">
                  <a16:creationId xmlns:a16="http://schemas.microsoft.com/office/drawing/2014/main" id="{F89D9B7A-8EAA-4871-F3BA-EC5CBF1B27E2}"/>
                </a:ext>
              </a:extLst>
            </p:cNvPr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bg1"/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459;p19">
              <a:extLst>
                <a:ext uri="{FF2B5EF4-FFF2-40B4-BE49-F238E27FC236}">
                  <a16:creationId xmlns:a16="http://schemas.microsoft.com/office/drawing/2014/main" id="{3623539A-4391-BD53-D7CC-97210006E067}"/>
                </a:ext>
              </a:extLst>
            </p:cNvPr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60;p19">
              <a:extLst>
                <a:ext uri="{FF2B5EF4-FFF2-40B4-BE49-F238E27FC236}">
                  <a16:creationId xmlns:a16="http://schemas.microsoft.com/office/drawing/2014/main" id="{40D0B05D-77E5-E15E-1FDB-A7D023980F01}"/>
                </a:ext>
              </a:extLst>
            </p:cNvPr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bg1"/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461;p19">
              <a:extLst>
                <a:ext uri="{FF2B5EF4-FFF2-40B4-BE49-F238E27FC236}">
                  <a16:creationId xmlns:a16="http://schemas.microsoft.com/office/drawing/2014/main" id="{81BED7D5-286C-9C8C-B48D-F2845530CB36}"/>
                </a:ext>
              </a:extLst>
            </p:cNvPr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62;p19">
              <a:extLst>
                <a:ext uri="{FF2B5EF4-FFF2-40B4-BE49-F238E27FC236}">
                  <a16:creationId xmlns:a16="http://schemas.microsoft.com/office/drawing/2014/main" id="{29480D91-6744-8F44-0C54-AD369C1862D1}"/>
                </a:ext>
              </a:extLst>
            </p:cNvPr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63;p19">
              <a:extLst>
                <a:ext uri="{FF2B5EF4-FFF2-40B4-BE49-F238E27FC236}">
                  <a16:creationId xmlns:a16="http://schemas.microsoft.com/office/drawing/2014/main" id="{22437C9B-D90D-D02D-9541-75F20DA95251}"/>
                </a:ext>
              </a:extLst>
            </p:cNvPr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64;p19">
              <a:extLst>
                <a:ext uri="{FF2B5EF4-FFF2-40B4-BE49-F238E27FC236}">
                  <a16:creationId xmlns:a16="http://schemas.microsoft.com/office/drawing/2014/main" id="{ECE6CBDC-03AF-CCA9-7012-799E3F1E8ADE}"/>
                </a:ext>
              </a:extLst>
            </p:cNvPr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65;p19">
              <a:extLst>
                <a:ext uri="{FF2B5EF4-FFF2-40B4-BE49-F238E27FC236}">
                  <a16:creationId xmlns:a16="http://schemas.microsoft.com/office/drawing/2014/main" id="{38474AFF-4B0D-E1EF-CDD2-A375AFF21486}"/>
                </a:ext>
              </a:extLst>
            </p:cNvPr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66;p19">
              <a:extLst>
                <a:ext uri="{FF2B5EF4-FFF2-40B4-BE49-F238E27FC236}">
                  <a16:creationId xmlns:a16="http://schemas.microsoft.com/office/drawing/2014/main" id="{E73657C2-9369-D104-C521-9883772CB327}"/>
                </a:ext>
              </a:extLst>
            </p:cNvPr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67;p19">
              <a:extLst>
                <a:ext uri="{FF2B5EF4-FFF2-40B4-BE49-F238E27FC236}">
                  <a16:creationId xmlns:a16="http://schemas.microsoft.com/office/drawing/2014/main" id="{6A2A3023-94C4-3B82-F57C-67297BAFCC53}"/>
                </a:ext>
              </a:extLst>
            </p:cNvPr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68;p19">
              <a:extLst>
                <a:ext uri="{FF2B5EF4-FFF2-40B4-BE49-F238E27FC236}">
                  <a16:creationId xmlns:a16="http://schemas.microsoft.com/office/drawing/2014/main" id="{408D509F-88F9-F463-0BD7-E1B94FBF2C56}"/>
                </a:ext>
              </a:extLst>
            </p:cNvPr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69;p19">
              <a:extLst>
                <a:ext uri="{FF2B5EF4-FFF2-40B4-BE49-F238E27FC236}">
                  <a16:creationId xmlns:a16="http://schemas.microsoft.com/office/drawing/2014/main" id="{B5167AE6-3D4B-C181-483C-346F906C6034}"/>
                </a:ext>
              </a:extLst>
            </p:cNvPr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70;p19">
              <a:extLst>
                <a:ext uri="{FF2B5EF4-FFF2-40B4-BE49-F238E27FC236}">
                  <a16:creationId xmlns:a16="http://schemas.microsoft.com/office/drawing/2014/main" id="{723FE700-209C-4853-CE6C-E6EC4FD7E667}"/>
                </a:ext>
              </a:extLst>
            </p:cNvPr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71;p19">
              <a:extLst>
                <a:ext uri="{FF2B5EF4-FFF2-40B4-BE49-F238E27FC236}">
                  <a16:creationId xmlns:a16="http://schemas.microsoft.com/office/drawing/2014/main" id="{FDC9EF7D-0721-81E9-952E-732BFEE3F5EB}"/>
                </a:ext>
              </a:extLst>
            </p:cNvPr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72;p19">
              <a:extLst>
                <a:ext uri="{FF2B5EF4-FFF2-40B4-BE49-F238E27FC236}">
                  <a16:creationId xmlns:a16="http://schemas.microsoft.com/office/drawing/2014/main" id="{0049530F-2802-377A-9CE7-1362C7D85A7E}"/>
                </a:ext>
              </a:extLst>
            </p:cNvPr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73;p19">
              <a:extLst>
                <a:ext uri="{FF2B5EF4-FFF2-40B4-BE49-F238E27FC236}">
                  <a16:creationId xmlns:a16="http://schemas.microsoft.com/office/drawing/2014/main" id="{1AD20F31-D5FC-DA79-8E07-4F92A61829C9}"/>
                </a:ext>
              </a:extLst>
            </p:cNvPr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74;p19">
              <a:extLst>
                <a:ext uri="{FF2B5EF4-FFF2-40B4-BE49-F238E27FC236}">
                  <a16:creationId xmlns:a16="http://schemas.microsoft.com/office/drawing/2014/main" id="{E2B775E5-59CF-F908-40FE-EACAD1343D4A}"/>
                </a:ext>
              </a:extLst>
            </p:cNvPr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Slide 5_01">
            <a:hlinkClick r:id="" action="ppaction://media"/>
            <a:extLst>
              <a:ext uri="{FF2B5EF4-FFF2-40B4-BE49-F238E27FC236}">
                <a16:creationId xmlns:a16="http://schemas.microsoft.com/office/drawing/2014/main" id="{CDF2C044-B2E4-DD15-0BB5-CB2E75D0DD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08588" y="4348175"/>
            <a:ext cx="383850" cy="38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4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90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8">
          <a:extLst>
            <a:ext uri="{FF2B5EF4-FFF2-40B4-BE49-F238E27FC236}">
              <a16:creationId xmlns:a16="http://schemas.microsoft.com/office/drawing/2014/main" id="{55CF12AA-D02C-2486-D8DE-62AC0D0AC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36">
            <a:extLst>
              <a:ext uri="{FF2B5EF4-FFF2-40B4-BE49-F238E27FC236}">
                <a16:creationId xmlns:a16="http://schemas.microsoft.com/office/drawing/2014/main" id="{C0B9F7BF-3D53-43CB-889E-074990D63414}"/>
              </a:ext>
            </a:extLst>
          </p:cNvPr>
          <p:cNvSpPr/>
          <p:nvPr/>
        </p:nvSpPr>
        <p:spPr>
          <a:xfrm>
            <a:off x="462843" y="1838806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36">
            <a:extLst>
              <a:ext uri="{FF2B5EF4-FFF2-40B4-BE49-F238E27FC236}">
                <a16:creationId xmlns:a16="http://schemas.microsoft.com/office/drawing/2014/main" id="{6C7FC2BA-605C-D380-6CFA-74BEA8F230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Most effective algorithm</a:t>
            </a:r>
            <a:endParaRPr dirty="0"/>
          </a:p>
        </p:txBody>
      </p:sp>
      <p:sp>
        <p:nvSpPr>
          <p:cNvPr id="1831" name="Google Shape;1831;p36">
            <a:extLst>
              <a:ext uri="{FF2B5EF4-FFF2-40B4-BE49-F238E27FC236}">
                <a16:creationId xmlns:a16="http://schemas.microsoft.com/office/drawing/2014/main" id="{1ABF1C73-D6C5-0B0C-B052-EF688DB127F6}"/>
              </a:ext>
            </a:extLst>
          </p:cNvPr>
          <p:cNvSpPr txBox="1"/>
          <p:nvPr/>
        </p:nvSpPr>
        <p:spPr>
          <a:xfrm>
            <a:off x="457200" y="1333163"/>
            <a:ext cx="2294058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Artificial Neural Network (ANN)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4" name="Google Shape;1834;p36">
            <a:extLst>
              <a:ext uri="{FF2B5EF4-FFF2-40B4-BE49-F238E27FC236}">
                <a16:creationId xmlns:a16="http://schemas.microsoft.com/office/drawing/2014/main" id="{4CC3E77C-0CE5-C466-2BBA-90358720F227}"/>
              </a:ext>
            </a:extLst>
          </p:cNvPr>
          <p:cNvSpPr txBox="1"/>
          <p:nvPr/>
        </p:nvSpPr>
        <p:spPr>
          <a:xfrm>
            <a:off x="6625800" y="1333175"/>
            <a:ext cx="20610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Why I recommend it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6" name="Google Shape;1836;p36">
            <a:extLst>
              <a:ext uri="{FF2B5EF4-FFF2-40B4-BE49-F238E27FC236}">
                <a16:creationId xmlns:a16="http://schemas.microsoft.com/office/drawing/2014/main" id="{E4DCD34B-5D14-CA8C-4201-FFDD1C0D4783}"/>
              </a:ext>
            </a:extLst>
          </p:cNvPr>
          <p:cNvSpPr/>
          <p:nvPr/>
        </p:nvSpPr>
        <p:spPr>
          <a:xfrm>
            <a:off x="635792" y="2044022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36">
            <a:extLst>
              <a:ext uri="{FF2B5EF4-FFF2-40B4-BE49-F238E27FC236}">
                <a16:creationId xmlns:a16="http://schemas.microsoft.com/office/drawing/2014/main" id="{660503FD-8D35-3D5E-8006-91A10A4450F6}"/>
              </a:ext>
            </a:extLst>
          </p:cNvPr>
          <p:cNvSpPr txBox="1"/>
          <p:nvPr/>
        </p:nvSpPr>
        <p:spPr>
          <a:xfrm>
            <a:off x="753963" y="1970431"/>
            <a:ext cx="185160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Captured relationships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8" name="Google Shape;1838;p36">
            <a:extLst>
              <a:ext uri="{FF2B5EF4-FFF2-40B4-BE49-F238E27FC236}">
                <a16:creationId xmlns:a16="http://schemas.microsoft.com/office/drawing/2014/main" id="{C0FF703C-1F25-3017-CD07-53A84D5B0F29}"/>
              </a:ext>
            </a:extLst>
          </p:cNvPr>
          <p:cNvSpPr/>
          <p:nvPr/>
        </p:nvSpPr>
        <p:spPr>
          <a:xfrm>
            <a:off x="635792" y="2485447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36">
            <a:extLst>
              <a:ext uri="{FF2B5EF4-FFF2-40B4-BE49-F238E27FC236}">
                <a16:creationId xmlns:a16="http://schemas.microsoft.com/office/drawing/2014/main" id="{2D87F930-7474-67F4-8982-5D529101EA3F}"/>
              </a:ext>
            </a:extLst>
          </p:cNvPr>
          <p:cNvSpPr txBox="1"/>
          <p:nvPr/>
        </p:nvSpPr>
        <p:spPr>
          <a:xfrm>
            <a:off x="780228" y="2411856"/>
            <a:ext cx="1230413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Adapted better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0" name="Google Shape;1840;p36">
            <a:extLst>
              <a:ext uri="{FF2B5EF4-FFF2-40B4-BE49-F238E27FC236}">
                <a16:creationId xmlns:a16="http://schemas.microsoft.com/office/drawing/2014/main" id="{23995502-5A25-1C18-598B-E73FD5476BFF}"/>
              </a:ext>
            </a:extLst>
          </p:cNvPr>
          <p:cNvSpPr/>
          <p:nvPr/>
        </p:nvSpPr>
        <p:spPr>
          <a:xfrm>
            <a:off x="635792" y="2926872"/>
            <a:ext cx="142200" cy="142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36">
            <a:extLst>
              <a:ext uri="{FF2B5EF4-FFF2-40B4-BE49-F238E27FC236}">
                <a16:creationId xmlns:a16="http://schemas.microsoft.com/office/drawing/2014/main" id="{A6E27761-31C9-CEEA-2131-20C5E04AFBCE}"/>
              </a:ext>
            </a:extLst>
          </p:cNvPr>
          <p:cNvSpPr txBox="1"/>
          <p:nvPr/>
        </p:nvSpPr>
        <p:spPr>
          <a:xfrm>
            <a:off x="785658" y="2869544"/>
            <a:ext cx="1460341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Higher predictive accuracy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2" name="Google Shape;1842;p36">
            <a:extLst>
              <a:ext uri="{FF2B5EF4-FFF2-40B4-BE49-F238E27FC236}">
                <a16:creationId xmlns:a16="http://schemas.microsoft.com/office/drawing/2014/main" id="{2D0F7716-AA23-3C0E-2219-8E82B2E3E17C}"/>
              </a:ext>
            </a:extLst>
          </p:cNvPr>
          <p:cNvSpPr/>
          <p:nvPr/>
        </p:nvSpPr>
        <p:spPr>
          <a:xfrm>
            <a:off x="6447562" y="1841017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36">
            <a:extLst>
              <a:ext uri="{FF2B5EF4-FFF2-40B4-BE49-F238E27FC236}">
                <a16:creationId xmlns:a16="http://schemas.microsoft.com/office/drawing/2014/main" id="{2D9EC519-A495-0C6E-B93E-B3B02CC8AD97}"/>
              </a:ext>
            </a:extLst>
          </p:cNvPr>
          <p:cNvSpPr/>
          <p:nvPr/>
        </p:nvSpPr>
        <p:spPr>
          <a:xfrm>
            <a:off x="6624145" y="2281692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36">
            <a:extLst>
              <a:ext uri="{FF2B5EF4-FFF2-40B4-BE49-F238E27FC236}">
                <a16:creationId xmlns:a16="http://schemas.microsoft.com/office/drawing/2014/main" id="{5E9F4B62-39CB-0219-828E-E93D35921A70}"/>
              </a:ext>
            </a:extLst>
          </p:cNvPr>
          <p:cNvSpPr txBox="1"/>
          <p:nvPr/>
        </p:nvSpPr>
        <p:spPr>
          <a:xfrm>
            <a:off x="6876272" y="2177067"/>
            <a:ext cx="1631001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Greater accuracy and flexibility for weather and climate prediction tasks</a:t>
            </a:r>
            <a:endParaRPr sz="1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5" name="Google Shape;1845;p36">
            <a:extLst>
              <a:ext uri="{FF2B5EF4-FFF2-40B4-BE49-F238E27FC236}">
                <a16:creationId xmlns:a16="http://schemas.microsoft.com/office/drawing/2014/main" id="{E68FE8E7-EB81-951C-42FE-54D494248F0A}"/>
              </a:ext>
            </a:extLst>
          </p:cNvPr>
          <p:cNvSpPr/>
          <p:nvPr/>
        </p:nvSpPr>
        <p:spPr>
          <a:xfrm>
            <a:off x="6624145" y="2723117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6" name="Google Shape;1846;p36">
            <a:extLst>
              <a:ext uri="{FF2B5EF4-FFF2-40B4-BE49-F238E27FC236}">
                <a16:creationId xmlns:a16="http://schemas.microsoft.com/office/drawing/2014/main" id="{CF8FE6B3-F35E-5BF9-5BA8-0371BAF86B84}"/>
              </a:ext>
            </a:extLst>
          </p:cNvPr>
          <p:cNvSpPr txBox="1"/>
          <p:nvPr/>
        </p:nvSpPr>
        <p:spPr>
          <a:xfrm>
            <a:off x="6876272" y="2760972"/>
            <a:ext cx="155421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Stronger performance with multi-variable, long-term datasets</a:t>
            </a:r>
            <a:endParaRPr sz="1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849" name="Google Shape;1849;p36">
            <a:extLst>
              <a:ext uri="{FF2B5EF4-FFF2-40B4-BE49-F238E27FC236}">
                <a16:creationId xmlns:a16="http://schemas.microsoft.com/office/drawing/2014/main" id="{E4D4352B-8D6C-D888-38D8-A6EE86591AEC}"/>
              </a:ext>
            </a:extLst>
          </p:cNvPr>
          <p:cNvCxnSpPr>
            <a:cxnSpLocks/>
            <a:stCxn id="1828" idx="3"/>
          </p:cNvCxnSpPr>
          <p:nvPr/>
        </p:nvCxnSpPr>
        <p:spPr>
          <a:xfrm>
            <a:off x="2523843" y="2590606"/>
            <a:ext cx="1380794" cy="288844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50" name="Google Shape;1850;p36">
            <a:extLst>
              <a:ext uri="{FF2B5EF4-FFF2-40B4-BE49-F238E27FC236}">
                <a16:creationId xmlns:a16="http://schemas.microsoft.com/office/drawing/2014/main" id="{53E193EE-330E-7BF2-4CFA-78F590F54E19}"/>
              </a:ext>
            </a:extLst>
          </p:cNvPr>
          <p:cNvCxnSpPr>
            <a:cxnSpLocks/>
            <a:stCxn id="1842" idx="2"/>
          </p:cNvCxnSpPr>
          <p:nvPr/>
        </p:nvCxnSpPr>
        <p:spPr>
          <a:xfrm rot="5400000">
            <a:off x="6114096" y="3077583"/>
            <a:ext cx="1096933" cy="16310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05FA9F65-EA5B-D163-5DCC-BD5BD4398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968" y="887957"/>
            <a:ext cx="2814110" cy="1739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1B232AA-76D7-3631-6FB9-037D510CC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283" y="2864240"/>
            <a:ext cx="2778795" cy="171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Slide 6_01">
            <a:hlinkClick r:id="" action="ppaction://media"/>
            <a:extLst>
              <a:ext uri="{FF2B5EF4-FFF2-40B4-BE49-F238E27FC236}">
                <a16:creationId xmlns:a16="http://schemas.microsoft.com/office/drawing/2014/main" id="{A480537F-1A1B-AD8A-6152-8D172FDA0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83969" y="228312"/>
            <a:ext cx="391103" cy="39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2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1">
          <a:extLst>
            <a:ext uri="{FF2B5EF4-FFF2-40B4-BE49-F238E27FC236}">
              <a16:creationId xmlns:a16="http://schemas.microsoft.com/office/drawing/2014/main" id="{DD5FE415-348D-A893-5E47-19702D0C3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45">
            <a:extLst>
              <a:ext uri="{FF2B5EF4-FFF2-40B4-BE49-F238E27FC236}">
                <a16:creationId xmlns:a16="http://schemas.microsoft.com/office/drawing/2014/main" id="{9E147A21-7CC5-53AD-FDAE-E30B8F3B4D1B}"/>
              </a:ext>
            </a:extLst>
          </p:cNvPr>
          <p:cNvSpPr/>
          <p:nvPr/>
        </p:nvSpPr>
        <p:spPr>
          <a:xfrm>
            <a:off x="6619875" y="1162050"/>
            <a:ext cx="2057400" cy="3493076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45">
            <a:extLst>
              <a:ext uri="{FF2B5EF4-FFF2-40B4-BE49-F238E27FC236}">
                <a16:creationId xmlns:a16="http://schemas.microsoft.com/office/drawing/2014/main" id="{0203DBFA-4549-0276-F869-DAC6AFAE6DCC}"/>
              </a:ext>
            </a:extLst>
          </p:cNvPr>
          <p:cNvSpPr/>
          <p:nvPr/>
        </p:nvSpPr>
        <p:spPr>
          <a:xfrm>
            <a:off x="466725" y="1162049"/>
            <a:ext cx="2057400" cy="3493077"/>
          </a:xfrm>
          <a:prstGeom prst="roundRect">
            <a:avLst>
              <a:gd name="adj" fmla="val 16667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45">
            <a:extLst>
              <a:ext uri="{FF2B5EF4-FFF2-40B4-BE49-F238E27FC236}">
                <a16:creationId xmlns:a16="http://schemas.microsoft.com/office/drawing/2014/main" id="{F77352D6-8765-CFF8-FB11-64371951AB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 (I)</a:t>
            </a:r>
            <a:endParaRPr dirty="0"/>
          </a:p>
        </p:txBody>
      </p:sp>
      <p:grpSp>
        <p:nvGrpSpPr>
          <p:cNvPr id="2316" name="Google Shape;2316;p45">
            <a:extLst>
              <a:ext uri="{FF2B5EF4-FFF2-40B4-BE49-F238E27FC236}">
                <a16:creationId xmlns:a16="http://schemas.microsoft.com/office/drawing/2014/main" id="{AE7097D0-CDB5-4B37-628F-6EE93828AE89}"/>
              </a:ext>
            </a:extLst>
          </p:cNvPr>
          <p:cNvGrpSpPr/>
          <p:nvPr/>
        </p:nvGrpSpPr>
        <p:grpSpPr>
          <a:xfrm>
            <a:off x="6629400" y="934075"/>
            <a:ext cx="2057400" cy="3139821"/>
            <a:chOff x="6629400" y="934075"/>
            <a:chExt cx="2057400" cy="3139821"/>
          </a:xfrm>
        </p:grpSpPr>
        <p:sp>
          <p:nvSpPr>
            <p:cNvPr id="2317" name="Google Shape;2317;p45">
              <a:extLst>
                <a:ext uri="{FF2B5EF4-FFF2-40B4-BE49-F238E27FC236}">
                  <a16:creationId xmlns:a16="http://schemas.microsoft.com/office/drawing/2014/main" id="{B8B72976-B949-5F68-8C60-EA49BAE4091A}"/>
                </a:ext>
              </a:extLst>
            </p:cNvPr>
            <p:cNvSpPr/>
            <p:nvPr/>
          </p:nvSpPr>
          <p:spPr>
            <a:xfrm>
              <a:off x="737925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8" name="Google Shape;2318;p45">
              <a:extLst>
                <a:ext uri="{FF2B5EF4-FFF2-40B4-BE49-F238E27FC236}">
                  <a16:creationId xmlns:a16="http://schemas.microsoft.com/office/drawing/2014/main" id="{F6D7089A-36E3-6477-7904-BB4BCE69FE42}"/>
                </a:ext>
              </a:extLst>
            </p:cNvPr>
            <p:cNvSpPr txBox="1"/>
            <p:nvPr/>
          </p:nvSpPr>
          <p:spPr>
            <a:xfrm>
              <a:off x="6629400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Methods chosen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9" name="Google Shape;2319;p45">
              <a:extLst>
                <a:ext uri="{FF2B5EF4-FFF2-40B4-BE49-F238E27FC236}">
                  <a16:creationId xmlns:a16="http://schemas.microsoft.com/office/drawing/2014/main" id="{8AFF3136-35AB-169A-B713-3CBE35C00DE1}"/>
                </a:ext>
              </a:extLst>
            </p:cNvPr>
            <p:cNvSpPr txBox="1"/>
            <p:nvPr/>
          </p:nvSpPr>
          <p:spPr>
            <a:xfrm>
              <a:off x="6629400" y="1593651"/>
              <a:ext cx="2057400" cy="24802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endParaRPr lang="en-US" sz="105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/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To test these hypotheses:</a:t>
              </a:r>
            </a:p>
            <a:p>
              <a:pPr lvl="0"/>
              <a:endParaRPr lang="en-US" sz="105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050" b="1" dirty="0">
                  <a:latin typeface="Roboto"/>
                  <a:ea typeface="Roboto"/>
                  <a:cs typeface="Roboto"/>
                  <a:sym typeface="Roboto"/>
                </a:rPr>
                <a:t>Cleaned</a:t>
              </a:r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-US" sz="1050" b="1" dirty="0">
                  <a:latin typeface="Roboto"/>
                  <a:ea typeface="Roboto"/>
                  <a:cs typeface="Roboto"/>
                  <a:sym typeface="Roboto"/>
                </a:rPr>
                <a:t>optimized</a:t>
              </a:r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 historical weather data.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05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050" b="1" dirty="0">
                  <a:latin typeface="Roboto"/>
                  <a:ea typeface="Roboto"/>
                  <a:cs typeface="Roboto"/>
                  <a:sym typeface="Roboto"/>
                </a:rPr>
                <a:t>Tested</a:t>
              </a:r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050" b="1" dirty="0">
                  <a:latin typeface="Roboto"/>
                  <a:ea typeface="Roboto"/>
                  <a:cs typeface="Roboto"/>
                  <a:sym typeface="Roboto"/>
                </a:rPr>
                <a:t>three</a:t>
              </a:r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 supervised learning algorithms: KNN, Decision Tree, and ANN.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05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050" b="1" dirty="0">
                  <a:latin typeface="Roboto"/>
                  <a:ea typeface="Roboto"/>
                  <a:cs typeface="Roboto"/>
                  <a:sym typeface="Roboto"/>
                </a:rPr>
                <a:t>Measured</a:t>
              </a:r>
              <a:r>
                <a:rPr lang="en-US" sz="1050" dirty="0">
                  <a:latin typeface="Roboto"/>
                  <a:ea typeface="Roboto"/>
                  <a:cs typeface="Roboto"/>
                  <a:sym typeface="Roboto"/>
                </a:rPr>
                <a:t> model accuracy using training and testing data.</a:t>
              </a:r>
              <a:endParaRPr sz="105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4" name="Google Shape;2324;p45">
            <a:extLst>
              <a:ext uri="{FF2B5EF4-FFF2-40B4-BE49-F238E27FC236}">
                <a16:creationId xmlns:a16="http://schemas.microsoft.com/office/drawing/2014/main" id="{4C90F8D5-3C97-AAFE-C43F-5DAEC98062D2}"/>
              </a:ext>
            </a:extLst>
          </p:cNvPr>
          <p:cNvGrpSpPr/>
          <p:nvPr/>
        </p:nvGrpSpPr>
        <p:grpSpPr>
          <a:xfrm>
            <a:off x="457201" y="934075"/>
            <a:ext cx="2057400" cy="3047375"/>
            <a:chOff x="457201" y="934075"/>
            <a:chExt cx="2057400" cy="3047375"/>
          </a:xfrm>
        </p:grpSpPr>
        <p:sp>
          <p:nvSpPr>
            <p:cNvPr id="2325" name="Google Shape;2325;p45">
              <a:extLst>
                <a:ext uri="{FF2B5EF4-FFF2-40B4-BE49-F238E27FC236}">
                  <a16:creationId xmlns:a16="http://schemas.microsoft.com/office/drawing/2014/main" id="{F7EC8B7F-0033-B8AF-6AA2-B27EA1DBE95D}"/>
                </a:ext>
              </a:extLst>
            </p:cNvPr>
            <p:cNvSpPr txBox="1"/>
            <p:nvPr/>
          </p:nvSpPr>
          <p:spPr>
            <a:xfrm>
              <a:off x="457201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Hypotheses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6" name="Google Shape;2326;p45">
              <a:extLst>
                <a:ext uri="{FF2B5EF4-FFF2-40B4-BE49-F238E27FC236}">
                  <a16:creationId xmlns:a16="http://schemas.microsoft.com/office/drawing/2014/main" id="{6E97202C-FCB1-B8AA-9BF6-712DCBAF354B}"/>
                </a:ext>
              </a:extLst>
            </p:cNvPr>
            <p:cNvSpPr txBox="1"/>
            <p:nvPr/>
          </p:nvSpPr>
          <p:spPr>
            <a:xfrm>
              <a:off x="457201" y="1686099"/>
              <a:ext cx="2057400" cy="2295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28600" lvl="0" indent="-228600">
                <a:buFont typeface="+mj-lt"/>
                <a:buAutoNum type="arabicPeriod"/>
              </a:pP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Temperature patterns can predict local climate conditions.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Model complexity increases accuracy (to a point).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Temporal variables improve prediction of climate outcomes</a:t>
              </a:r>
              <a:endParaRPr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7" name="Google Shape;2327;p45">
              <a:extLst>
                <a:ext uri="{FF2B5EF4-FFF2-40B4-BE49-F238E27FC236}">
                  <a16:creationId xmlns:a16="http://schemas.microsoft.com/office/drawing/2014/main" id="{5F478091-40F6-6EE4-F26D-5B2A32A9148E}"/>
                </a:ext>
              </a:extLst>
            </p:cNvPr>
            <p:cNvSpPr/>
            <p:nvPr/>
          </p:nvSpPr>
          <p:spPr>
            <a:xfrm>
              <a:off x="122610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338" name="Google Shape;2338;p45">
            <a:extLst>
              <a:ext uri="{FF2B5EF4-FFF2-40B4-BE49-F238E27FC236}">
                <a16:creationId xmlns:a16="http://schemas.microsoft.com/office/drawing/2014/main" id="{FC0ED718-34E1-3C3C-1A7C-B0B21F0B2920}"/>
              </a:ext>
            </a:extLst>
          </p:cNvPr>
          <p:cNvGrpSpPr/>
          <p:nvPr/>
        </p:nvGrpSpPr>
        <p:grpSpPr>
          <a:xfrm>
            <a:off x="3124753" y="2097067"/>
            <a:ext cx="2904005" cy="2684408"/>
            <a:chOff x="3124753" y="2097067"/>
            <a:chExt cx="2904005" cy="2684408"/>
          </a:xfrm>
        </p:grpSpPr>
        <p:sp>
          <p:nvSpPr>
            <p:cNvPr id="2339" name="Google Shape;2339;p45">
              <a:extLst>
                <a:ext uri="{FF2B5EF4-FFF2-40B4-BE49-F238E27FC236}">
                  <a16:creationId xmlns:a16="http://schemas.microsoft.com/office/drawing/2014/main" id="{274FF3B0-BBC4-79AD-BE54-9A3284771161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0" name="Google Shape;2340;p45">
              <a:extLst>
                <a:ext uri="{FF2B5EF4-FFF2-40B4-BE49-F238E27FC236}">
                  <a16:creationId xmlns:a16="http://schemas.microsoft.com/office/drawing/2014/main" id="{DCF144FC-2BAB-0680-B5F0-BD08DADC0E27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2341" name="Google Shape;2341;p45">
                <a:extLst>
                  <a:ext uri="{FF2B5EF4-FFF2-40B4-BE49-F238E27FC236}">
                    <a16:creationId xmlns:a16="http://schemas.microsoft.com/office/drawing/2014/main" id="{1116FE12-EE26-2F5E-47C2-5E2F0BB9E7D2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5">
                <a:extLst>
                  <a:ext uri="{FF2B5EF4-FFF2-40B4-BE49-F238E27FC236}">
                    <a16:creationId xmlns:a16="http://schemas.microsoft.com/office/drawing/2014/main" id="{EA53E5BF-CCA8-4B62-51C7-F9A3640AE51E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5">
                <a:extLst>
                  <a:ext uri="{FF2B5EF4-FFF2-40B4-BE49-F238E27FC236}">
                    <a16:creationId xmlns:a16="http://schemas.microsoft.com/office/drawing/2014/main" id="{FE473320-0BA9-CBA8-B4E0-1EE8B45A18AA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5">
                <a:extLst>
                  <a:ext uri="{FF2B5EF4-FFF2-40B4-BE49-F238E27FC236}">
                    <a16:creationId xmlns:a16="http://schemas.microsoft.com/office/drawing/2014/main" id="{DFCF154E-1B10-32C2-114F-BB0BD598386F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5">
                <a:extLst>
                  <a:ext uri="{FF2B5EF4-FFF2-40B4-BE49-F238E27FC236}">
                    <a16:creationId xmlns:a16="http://schemas.microsoft.com/office/drawing/2014/main" id="{0FA235D2-F9CD-9320-2219-4BEA4AC1FE0E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5">
                <a:extLst>
                  <a:ext uri="{FF2B5EF4-FFF2-40B4-BE49-F238E27FC236}">
                    <a16:creationId xmlns:a16="http://schemas.microsoft.com/office/drawing/2014/main" id="{8D5094BE-F918-22C6-7ADC-4DDA60FD1EAC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5">
                <a:extLst>
                  <a:ext uri="{FF2B5EF4-FFF2-40B4-BE49-F238E27FC236}">
                    <a16:creationId xmlns:a16="http://schemas.microsoft.com/office/drawing/2014/main" id="{45FDD0D1-6142-5A30-6648-D28672B1B9B3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5">
                <a:extLst>
                  <a:ext uri="{FF2B5EF4-FFF2-40B4-BE49-F238E27FC236}">
                    <a16:creationId xmlns:a16="http://schemas.microsoft.com/office/drawing/2014/main" id="{E8809242-9045-82B5-1772-5333C01EE8C7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5">
                <a:extLst>
                  <a:ext uri="{FF2B5EF4-FFF2-40B4-BE49-F238E27FC236}">
                    <a16:creationId xmlns:a16="http://schemas.microsoft.com/office/drawing/2014/main" id="{94FA63C1-1852-68E6-3F30-10ABE15FD91C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5">
                <a:extLst>
                  <a:ext uri="{FF2B5EF4-FFF2-40B4-BE49-F238E27FC236}">
                    <a16:creationId xmlns:a16="http://schemas.microsoft.com/office/drawing/2014/main" id="{3B6157F2-B3B6-69D4-C0EB-2ECE7E0F0BA7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5">
                <a:extLst>
                  <a:ext uri="{FF2B5EF4-FFF2-40B4-BE49-F238E27FC236}">
                    <a16:creationId xmlns:a16="http://schemas.microsoft.com/office/drawing/2014/main" id="{4763451E-F19B-B5A0-462B-3E28F51A233E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5">
                <a:extLst>
                  <a:ext uri="{FF2B5EF4-FFF2-40B4-BE49-F238E27FC236}">
                    <a16:creationId xmlns:a16="http://schemas.microsoft.com/office/drawing/2014/main" id="{34127760-5396-7DF4-6A08-E763FC3345D9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5">
                <a:extLst>
                  <a:ext uri="{FF2B5EF4-FFF2-40B4-BE49-F238E27FC236}">
                    <a16:creationId xmlns:a16="http://schemas.microsoft.com/office/drawing/2014/main" id="{FF0F0BBE-5435-2E63-C191-D7699BD9B018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5">
                <a:extLst>
                  <a:ext uri="{FF2B5EF4-FFF2-40B4-BE49-F238E27FC236}">
                    <a16:creationId xmlns:a16="http://schemas.microsoft.com/office/drawing/2014/main" id="{88B9A1EA-20C7-CA7C-3879-10B7AD5F7A99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5">
                <a:extLst>
                  <a:ext uri="{FF2B5EF4-FFF2-40B4-BE49-F238E27FC236}">
                    <a16:creationId xmlns:a16="http://schemas.microsoft.com/office/drawing/2014/main" id="{6556E145-C400-ADD4-F8A3-0FF37CF81745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5">
                <a:extLst>
                  <a:ext uri="{FF2B5EF4-FFF2-40B4-BE49-F238E27FC236}">
                    <a16:creationId xmlns:a16="http://schemas.microsoft.com/office/drawing/2014/main" id="{ABFD0EBB-3D2A-C97E-0336-3A1960E5C19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5">
                <a:extLst>
                  <a:ext uri="{FF2B5EF4-FFF2-40B4-BE49-F238E27FC236}">
                    <a16:creationId xmlns:a16="http://schemas.microsoft.com/office/drawing/2014/main" id="{FEE0CBAF-8A47-017B-BF91-695EB65625FA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5">
                <a:extLst>
                  <a:ext uri="{FF2B5EF4-FFF2-40B4-BE49-F238E27FC236}">
                    <a16:creationId xmlns:a16="http://schemas.microsoft.com/office/drawing/2014/main" id="{9812176A-6D3B-91F6-B825-86CEA980E4C1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5">
                <a:extLst>
                  <a:ext uri="{FF2B5EF4-FFF2-40B4-BE49-F238E27FC236}">
                    <a16:creationId xmlns:a16="http://schemas.microsoft.com/office/drawing/2014/main" id="{E0ED706E-CDF6-3CAE-297C-99572DB8441F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5">
                <a:extLst>
                  <a:ext uri="{FF2B5EF4-FFF2-40B4-BE49-F238E27FC236}">
                    <a16:creationId xmlns:a16="http://schemas.microsoft.com/office/drawing/2014/main" id="{471C21BB-E1DB-C8B1-A7F5-0B5E960F4FBF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5">
                <a:extLst>
                  <a:ext uri="{FF2B5EF4-FFF2-40B4-BE49-F238E27FC236}">
                    <a16:creationId xmlns:a16="http://schemas.microsoft.com/office/drawing/2014/main" id="{4939E3DC-E6BC-9CD2-2E69-215EFDF3CD2B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5">
                <a:extLst>
                  <a:ext uri="{FF2B5EF4-FFF2-40B4-BE49-F238E27FC236}">
                    <a16:creationId xmlns:a16="http://schemas.microsoft.com/office/drawing/2014/main" id="{B8CE45D5-BFB4-3228-0724-4C6F76D176B3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5">
                <a:extLst>
                  <a:ext uri="{FF2B5EF4-FFF2-40B4-BE49-F238E27FC236}">
                    <a16:creationId xmlns:a16="http://schemas.microsoft.com/office/drawing/2014/main" id="{4D67467A-02E9-4878-499D-7380AEAAF2FF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5">
                <a:extLst>
                  <a:ext uri="{FF2B5EF4-FFF2-40B4-BE49-F238E27FC236}">
                    <a16:creationId xmlns:a16="http://schemas.microsoft.com/office/drawing/2014/main" id="{39782CF5-2ABA-FF1C-C989-1EED24619ECB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5">
                <a:extLst>
                  <a:ext uri="{FF2B5EF4-FFF2-40B4-BE49-F238E27FC236}">
                    <a16:creationId xmlns:a16="http://schemas.microsoft.com/office/drawing/2014/main" id="{6372953A-6CDE-6BF6-D9C0-A584AF0DDE25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5">
                <a:extLst>
                  <a:ext uri="{FF2B5EF4-FFF2-40B4-BE49-F238E27FC236}">
                    <a16:creationId xmlns:a16="http://schemas.microsoft.com/office/drawing/2014/main" id="{D30E57E1-1B24-A88E-9D84-FF85830E01A7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5">
                <a:extLst>
                  <a:ext uri="{FF2B5EF4-FFF2-40B4-BE49-F238E27FC236}">
                    <a16:creationId xmlns:a16="http://schemas.microsoft.com/office/drawing/2014/main" id="{2A6A8F46-18CA-650B-03B8-CDD6C6F04E8B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5">
                <a:extLst>
                  <a:ext uri="{FF2B5EF4-FFF2-40B4-BE49-F238E27FC236}">
                    <a16:creationId xmlns:a16="http://schemas.microsoft.com/office/drawing/2014/main" id="{534235E3-6E60-F29E-6940-60F30B2D7424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5">
                <a:extLst>
                  <a:ext uri="{FF2B5EF4-FFF2-40B4-BE49-F238E27FC236}">
                    <a16:creationId xmlns:a16="http://schemas.microsoft.com/office/drawing/2014/main" id="{372E8860-60AF-7562-340E-44C6E535B2D8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5">
                <a:extLst>
                  <a:ext uri="{FF2B5EF4-FFF2-40B4-BE49-F238E27FC236}">
                    <a16:creationId xmlns:a16="http://schemas.microsoft.com/office/drawing/2014/main" id="{419B44CD-EA33-5106-AC2E-1145B3F30BEA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5">
                <a:extLst>
                  <a:ext uri="{FF2B5EF4-FFF2-40B4-BE49-F238E27FC236}">
                    <a16:creationId xmlns:a16="http://schemas.microsoft.com/office/drawing/2014/main" id="{8D0FBAF6-76DF-6E7E-2496-84A5D4A9DFC9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5">
                <a:extLst>
                  <a:ext uri="{FF2B5EF4-FFF2-40B4-BE49-F238E27FC236}">
                    <a16:creationId xmlns:a16="http://schemas.microsoft.com/office/drawing/2014/main" id="{9BF72875-E494-1C4D-671B-FADB51DCF9E5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5">
                <a:extLst>
                  <a:ext uri="{FF2B5EF4-FFF2-40B4-BE49-F238E27FC236}">
                    <a16:creationId xmlns:a16="http://schemas.microsoft.com/office/drawing/2014/main" id="{9CF182F7-2E03-93CB-4954-08375BF01375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5">
                <a:extLst>
                  <a:ext uri="{FF2B5EF4-FFF2-40B4-BE49-F238E27FC236}">
                    <a16:creationId xmlns:a16="http://schemas.microsoft.com/office/drawing/2014/main" id="{BE165B93-8B51-B78E-270C-D973593B6C06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5">
                <a:extLst>
                  <a:ext uri="{FF2B5EF4-FFF2-40B4-BE49-F238E27FC236}">
                    <a16:creationId xmlns:a16="http://schemas.microsoft.com/office/drawing/2014/main" id="{6EB80488-5962-C302-8724-A4D7AD42611B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5">
                <a:extLst>
                  <a:ext uri="{FF2B5EF4-FFF2-40B4-BE49-F238E27FC236}">
                    <a16:creationId xmlns:a16="http://schemas.microsoft.com/office/drawing/2014/main" id="{27B82ACF-4E44-9D9E-B00F-6A40C6215167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5">
                <a:extLst>
                  <a:ext uri="{FF2B5EF4-FFF2-40B4-BE49-F238E27FC236}">
                    <a16:creationId xmlns:a16="http://schemas.microsoft.com/office/drawing/2014/main" id="{E5761106-03D8-6E80-AB09-199C0025E866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5">
                <a:extLst>
                  <a:ext uri="{FF2B5EF4-FFF2-40B4-BE49-F238E27FC236}">
                    <a16:creationId xmlns:a16="http://schemas.microsoft.com/office/drawing/2014/main" id="{AC1C7984-806D-C9B3-D4BD-31D62E9108CD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5">
                <a:extLst>
                  <a:ext uri="{FF2B5EF4-FFF2-40B4-BE49-F238E27FC236}">
                    <a16:creationId xmlns:a16="http://schemas.microsoft.com/office/drawing/2014/main" id="{641D9D43-780F-D44D-608D-625BDEF4B143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5">
                <a:extLst>
                  <a:ext uri="{FF2B5EF4-FFF2-40B4-BE49-F238E27FC236}">
                    <a16:creationId xmlns:a16="http://schemas.microsoft.com/office/drawing/2014/main" id="{D046EBCF-AC5A-1835-7706-AC1F1FC951E3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5">
                <a:extLst>
                  <a:ext uri="{FF2B5EF4-FFF2-40B4-BE49-F238E27FC236}">
                    <a16:creationId xmlns:a16="http://schemas.microsoft.com/office/drawing/2014/main" id="{453BF30E-175F-C837-D5A6-B0148C1183AA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5">
                <a:extLst>
                  <a:ext uri="{FF2B5EF4-FFF2-40B4-BE49-F238E27FC236}">
                    <a16:creationId xmlns:a16="http://schemas.microsoft.com/office/drawing/2014/main" id="{9982CBCC-A532-669F-728B-198DB7800EC8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5">
                <a:extLst>
                  <a:ext uri="{FF2B5EF4-FFF2-40B4-BE49-F238E27FC236}">
                    <a16:creationId xmlns:a16="http://schemas.microsoft.com/office/drawing/2014/main" id="{F5FD5700-6579-0C05-763C-5E81543A8F0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5">
                <a:extLst>
                  <a:ext uri="{FF2B5EF4-FFF2-40B4-BE49-F238E27FC236}">
                    <a16:creationId xmlns:a16="http://schemas.microsoft.com/office/drawing/2014/main" id="{DF5798C2-EEAF-4FCB-9EAC-94E1FB5EAD9C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5">
                <a:extLst>
                  <a:ext uri="{FF2B5EF4-FFF2-40B4-BE49-F238E27FC236}">
                    <a16:creationId xmlns:a16="http://schemas.microsoft.com/office/drawing/2014/main" id="{2636E9BE-05D3-A50D-6D0C-73AFE12B34EF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5">
                <a:extLst>
                  <a:ext uri="{FF2B5EF4-FFF2-40B4-BE49-F238E27FC236}">
                    <a16:creationId xmlns:a16="http://schemas.microsoft.com/office/drawing/2014/main" id="{EE4FF8D5-D149-84C3-9D7A-D327A9A6875A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5">
                <a:extLst>
                  <a:ext uri="{FF2B5EF4-FFF2-40B4-BE49-F238E27FC236}">
                    <a16:creationId xmlns:a16="http://schemas.microsoft.com/office/drawing/2014/main" id="{C6F0B21C-F9E1-903D-8F30-132218AABFD6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5">
                <a:extLst>
                  <a:ext uri="{FF2B5EF4-FFF2-40B4-BE49-F238E27FC236}">
                    <a16:creationId xmlns:a16="http://schemas.microsoft.com/office/drawing/2014/main" id="{4408936D-D212-BB0B-4B0E-D16DB4B5C9B7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5">
                <a:extLst>
                  <a:ext uri="{FF2B5EF4-FFF2-40B4-BE49-F238E27FC236}">
                    <a16:creationId xmlns:a16="http://schemas.microsoft.com/office/drawing/2014/main" id="{7AD8CCC7-8DCA-CFE3-8C75-675AF05D7C5A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5">
                <a:extLst>
                  <a:ext uri="{FF2B5EF4-FFF2-40B4-BE49-F238E27FC236}">
                    <a16:creationId xmlns:a16="http://schemas.microsoft.com/office/drawing/2014/main" id="{DF797122-F472-6052-42CB-B40271F38BFC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5">
                <a:extLst>
                  <a:ext uri="{FF2B5EF4-FFF2-40B4-BE49-F238E27FC236}">
                    <a16:creationId xmlns:a16="http://schemas.microsoft.com/office/drawing/2014/main" id="{46C716AB-E956-1383-0DE8-4724963C93B6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5">
                <a:extLst>
                  <a:ext uri="{FF2B5EF4-FFF2-40B4-BE49-F238E27FC236}">
                    <a16:creationId xmlns:a16="http://schemas.microsoft.com/office/drawing/2014/main" id="{3B7B5CFD-3B8D-D63C-0729-DDC8FA24BAF7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3" name="Google Shape;2393;p45">
              <a:extLst>
                <a:ext uri="{FF2B5EF4-FFF2-40B4-BE49-F238E27FC236}">
                  <a16:creationId xmlns:a16="http://schemas.microsoft.com/office/drawing/2014/main" id="{637F13B2-F206-F6F6-487F-69A4D1E9A51D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2394" name="Google Shape;2394;p45">
                <a:extLst>
                  <a:ext uri="{FF2B5EF4-FFF2-40B4-BE49-F238E27FC236}">
                    <a16:creationId xmlns:a16="http://schemas.microsoft.com/office/drawing/2014/main" id="{E44D1729-8923-74C2-5395-595D576216A8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5">
                <a:extLst>
                  <a:ext uri="{FF2B5EF4-FFF2-40B4-BE49-F238E27FC236}">
                    <a16:creationId xmlns:a16="http://schemas.microsoft.com/office/drawing/2014/main" id="{EA9C444B-64E6-B7FE-5D70-113C5B6C0A0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5">
                <a:extLst>
                  <a:ext uri="{FF2B5EF4-FFF2-40B4-BE49-F238E27FC236}">
                    <a16:creationId xmlns:a16="http://schemas.microsoft.com/office/drawing/2014/main" id="{2F3F9A05-0BE9-EB49-2D01-32368CDEECB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5">
                <a:extLst>
                  <a:ext uri="{FF2B5EF4-FFF2-40B4-BE49-F238E27FC236}">
                    <a16:creationId xmlns:a16="http://schemas.microsoft.com/office/drawing/2014/main" id="{A60AA813-227E-39CB-49AA-DD82FE87126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5">
                <a:extLst>
                  <a:ext uri="{FF2B5EF4-FFF2-40B4-BE49-F238E27FC236}">
                    <a16:creationId xmlns:a16="http://schemas.microsoft.com/office/drawing/2014/main" id="{BDFBE512-4E49-CBC8-0093-07F1131089E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5">
                <a:extLst>
                  <a:ext uri="{FF2B5EF4-FFF2-40B4-BE49-F238E27FC236}">
                    <a16:creationId xmlns:a16="http://schemas.microsoft.com/office/drawing/2014/main" id="{BA19ED10-1685-731D-B379-7854EC29EF26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5">
                <a:extLst>
                  <a:ext uri="{FF2B5EF4-FFF2-40B4-BE49-F238E27FC236}">
                    <a16:creationId xmlns:a16="http://schemas.microsoft.com/office/drawing/2014/main" id="{92BF265C-5F30-FFDB-8F40-3A14D0E0B4F1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5">
                <a:extLst>
                  <a:ext uri="{FF2B5EF4-FFF2-40B4-BE49-F238E27FC236}">
                    <a16:creationId xmlns:a16="http://schemas.microsoft.com/office/drawing/2014/main" id="{CCD60B66-BEA8-0C28-EF79-11C22C10DC70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5">
                <a:extLst>
                  <a:ext uri="{FF2B5EF4-FFF2-40B4-BE49-F238E27FC236}">
                    <a16:creationId xmlns:a16="http://schemas.microsoft.com/office/drawing/2014/main" id="{696FA77C-5512-E0CA-962A-7C35E023AA61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5">
                <a:extLst>
                  <a:ext uri="{FF2B5EF4-FFF2-40B4-BE49-F238E27FC236}">
                    <a16:creationId xmlns:a16="http://schemas.microsoft.com/office/drawing/2014/main" id="{A1C2A66B-26DD-9CDC-B8C7-76A457BB1F7E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5">
                <a:extLst>
                  <a:ext uri="{FF2B5EF4-FFF2-40B4-BE49-F238E27FC236}">
                    <a16:creationId xmlns:a16="http://schemas.microsoft.com/office/drawing/2014/main" id="{6D434E98-C4F8-415B-51BC-718492F4F9FD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5">
                <a:extLst>
                  <a:ext uri="{FF2B5EF4-FFF2-40B4-BE49-F238E27FC236}">
                    <a16:creationId xmlns:a16="http://schemas.microsoft.com/office/drawing/2014/main" id="{5454B2D5-2794-A46B-2DC8-D4E1FB0284F6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5">
                <a:extLst>
                  <a:ext uri="{FF2B5EF4-FFF2-40B4-BE49-F238E27FC236}">
                    <a16:creationId xmlns:a16="http://schemas.microsoft.com/office/drawing/2014/main" id="{EE5C26B5-5963-2DFD-E550-AE825547D0E3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5">
                <a:extLst>
                  <a:ext uri="{FF2B5EF4-FFF2-40B4-BE49-F238E27FC236}">
                    <a16:creationId xmlns:a16="http://schemas.microsoft.com/office/drawing/2014/main" id="{DF21E6B3-F0B1-21A6-1EC6-42DAB2695BD5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5">
                <a:extLst>
                  <a:ext uri="{FF2B5EF4-FFF2-40B4-BE49-F238E27FC236}">
                    <a16:creationId xmlns:a16="http://schemas.microsoft.com/office/drawing/2014/main" id="{E9C482D0-B2A8-7188-260C-99C3A5948EF8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5">
                <a:extLst>
                  <a:ext uri="{FF2B5EF4-FFF2-40B4-BE49-F238E27FC236}">
                    <a16:creationId xmlns:a16="http://schemas.microsoft.com/office/drawing/2014/main" id="{310803EB-7A95-CFFC-FEE1-72C6281AA0F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5">
                <a:extLst>
                  <a:ext uri="{FF2B5EF4-FFF2-40B4-BE49-F238E27FC236}">
                    <a16:creationId xmlns:a16="http://schemas.microsoft.com/office/drawing/2014/main" id="{1DDB890E-D97E-F32B-646E-AF7F4CA55A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5">
                <a:extLst>
                  <a:ext uri="{FF2B5EF4-FFF2-40B4-BE49-F238E27FC236}">
                    <a16:creationId xmlns:a16="http://schemas.microsoft.com/office/drawing/2014/main" id="{2B4F40DE-501C-50C7-A2DA-55A83C922F53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5">
                <a:extLst>
                  <a:ext uri="{FF2B5EF4-FFF2-40B4-BE49-F238E27FC236}">
                    <a16:creationId xmlns:a16="http://schemas.microsoft.com/office/drawing/2014/main" id="{315ED495-9F62-0676-CF0D-D3D054AFD7B1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5">
                <a:extLst>
                  <a:ext uri="{FF2B5EF4-FFF2-40B4-BE49-F238E27FC236}">
                    <a16:creationId xmlns:a16="http://schemas.microsoft.com/office/drawing/2014/main" id="{68E79438-AAB2-0AF6-F5E1-A9AC2E0399E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5">
                <a:extLst>
                  <a:ext uri="{FF2B5EF4-FFF2-40B4-BE49-F238E27FC236}">
                    <a16:creationId xmlns:a16="http://schemas.microsoft.com/office/drawing/2014/main" id="{39D1511B-16C7-CF2C-C196-2403237A620A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5">
                <a:extLst>
                  <a:ext uri="{FF2B5EF4-FFF2-40B4-BE49-F238E27FC236}">
                    <a16:creationId xmlns:a16="http://schemas.microsoft.com/office/drawing/2014/main" id="{2A3AEA09-DDBB-713C-E8A4-24985F42ABC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5">
                <a:extLst>
                  <a:ext uri="{FF2B5EF4-FFF2-40B4-BE49-F238E27FC236}">
                    <a16:creationId xmlns:a16="http://schemas.microsoft.com/office/drawing/2014/main" id="{C61BD133-426A-4D13-8BC1-5816D5B2183C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45">
              <a:extLst>
                <a:ext uri="{FF2B5EF4-FFF2-40B4-BE49-F238E27FC236}">
                  <a16:creationId xmlns:a16="http://schemas.microsoft.com/office/drawing/2014/main" id="{FD13371B-4BFA-CEBF-BC1E-A6995AB6E3EF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2418" name="Google Shape;2418;p45">
                <a:extLst>
                  <a:ext uri="{FF2B5EF4-FFF2-40B4-BE49-F238E27FC236}">
                    <a16:creationId xmlns:a16="http://schemas.microsoft.com/office/drawing/2014/main" id="{8D4F8809-C0BD-F714-DE30-745A540C8875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5">
                <a:extLst>
                  <a:ext uri="{FF2B5EF4-FFF2-40B4-BE49-F238E27FC236}">
                    <a16:creationId xmlns:a16="http://schemas.microsoft.com/office/drawing/2014/main" id="{7B568703-5EAE-E81C-6D23-F4F11094D659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5">
                <a:extLst>
                  <a:ext uri="{FF2B5EF4-FFF2-40B4-BE49-F238E27FC236}">
                    <a16:creationId xmlns:a16="http://schemas.microsoft.com/office/drawing/2014/main" id="{E69B0155-554E-564B-3112-869DE23CBFF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5">
                <a:extLst>
                  <a:ext uri="{FF2B5EF4-FFF2-40B4-BE49-F238E27FC236}">
                    <a16:creationId xmlns:a16="http://schemas.microsoft.com/office/drawing/2014/main" id="{0D00D897-B53F-C10B-85DE-8C9918001140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5">
                <a:extLst>
                  <a:ext uri="{FF2B5EF4-FFF2-40B4-BE49-F238E27FC236}">
                    <a16:creationId xmlns:a16="http://schemas.microsoft.com/office/drawing/2014/main" id="{8A0A066E-B4DD-5BE9-ECC1-4C09EC283056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5">
                <a:extLst>
                  <a:ext uri="{FF2B5EF4-FFF2-40B4-BE49-F238E27FC236}">
                    <a16:creationId xmlns:a16="http://schemas.microsoft.com/office/drawing/2014/main" id="{8E5DCB29-2CB4-994F-6F5E-7CF410063254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5">
                <a:extLst>
                  <a:ext uri="{FF2B5EF4-FFF2-40B4-BE49-F238E27FC236}">
                    <a16:creationId xmlns:a16="http://schemas.microsoft.com/office/drawing/2014/main" id="{6873A60D-A958-2DA8-1056-5D8826E56499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5">
                <a:extLst>
                  <a:ext uri="{FF2B5EF4-FFF2-40B4-BE49-F238E27FC236}">
                    <a16:creationId xmlns:a16="http://schemas.microsoft.com/office/drawing/2014/main" id="{ADE5CFE3-DA60-E3D2-67AD-99E3E098B255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5">
                <a:extLst>
                  <a:ext uri="{FF2B5EF4-FFF2-40B4-BE49-F238E27FC236}">
                    <a16:creationId xmlns:a16="http://schemas.microsoft.com/office/drawing/2014/main" id="{4C150F92-DF0B-CF2F-825B-1E6A82AA817F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5">
                <a:extLst>
                  <a:ext uri="{FF2B5EF4-FFF2-40B4-BE49-F238E27FC236}">
                    <a16:creationId xmlns:a16="http://schemas.microsoft.com/office/drawing/2014/main" id="{BD9E5110-86FC-73A0-35E3-7A46B9F99CA4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5">
                <a:extLst>
                  <a:ext uri="{FF2B5EF4-FFF2-40B4-BE49-F238E27FC236}">
                    <a16:creationId xmlns:a16="http://schemas.microsoft.com/office/drawing/2014/main" id="{D827B5BB-0FEC-8C4B-0165-FEF92842D5EB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5">
                <a:extLst>
                  <a:ext uri="{FF2B5EF4-FFF2-40B4-BE49-F238E27FC236}">
                    <a16:creationId xmlns:a16="http://schemas.microsoft.com/office/drawing/2014/main" id="{7D13FB4D-C19B-3A46-49DC-409E410ED151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5">
                <a:extLst>
                  <a:ext uri="{FF2B5EF4-FFF2-40B4-BE49-F238E27FC236}">
                    <a16:creationId xmlns:a16="http://schemas.microsoft.com/office/drawing/2014/main" id="{480B4774-DF15-1349-3A58-21ED026C911D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5">
                <a:extLst>
                  <a:ext uri="{FF2B5EF4-FFF2-40B4-BE49-F238E27FC236}">
                    <a16:creationId xmlns:a16="http://schemas.microsoft.com/office/drawing/2014/main" id="{D8D60CEA-E524-3DAB-5ACD-26D88C1B1C70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5">
                <a:extLst>
                  <a:ext uri="{FF2B5EF4-FFF2-40B4-BE49-F238E27FC236}">
                    <a16:creationId xmlns:a16="http://schemas.microsoft.com/office/drawing/2014/main" id="{89BCDAAE-FF1F-670C-57B6-C7736A6D7088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5">
                <a:extLst>
                  <a:ext uri="{FF2B5EF4-FFF2-40B4-BE49-F238E27FC236}">
                    <a16:creationId xmlns:a16="http://schemas.microsoft.com/office/drawing/2014/main" id="{AC496588-BB89-2F1B-2C4C-26C7E7EB3225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5">
                <a:extLst>
                  <a:ext uri="{FF2B5EF4-FFF2-40B4-BE49-F238E27FC236}">
                    <a16:creationId xmlns:a16="http://schemas.microsoft.com/office/drawing/2014/main" id="{2514C330-DFE7-F2BC-20AB-0B3D67F7811A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5">
                <a:extLst>
                  <a:ext uri="{FF2B5EF4-FFF2-40B4-BE49-F238E27FC236}">
                    <a16:creationId xmlns:a16="http://schemas.microsoft.com/office/drawing/2014/main" id="{7DF11D02-5698-4DAC-2246-B79DF9AF457E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5">
                <a:extLst>
                  <a:ext uri="{FF2B5EF4-FFF2-40B4-BE49-F238E27FC236}">
                    <a16:creationId xmlns:a16="http://schemas.microsoft.com/office/drawing/2014/main" id="{B49437E4-42B8-596D-0C41-6721AEFF0F76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5">
                <a:extLst>
                  <a:ext uri="{FF2B5EF4-FFF2-40B4-BE49-F238E27FC236}">
                    <a16:creationId xmlns:a16="http://schemas.microsoft.com/office/drawing/2014/main" id="{64CFF957-5EBE-DEEF-7D01-45204E28E525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5">
                <a:extLst>
                  <a:ext uri="{FF2B5EF4-FFF2-40B4-BE49-F238E27FC236}">
                    <a16:creationId xmlns:a16="http://schemas.microsoft.com/office/drawing/2014/main" id="{7F0BBFE1-2391-6EEA-A44C-F6EF30EBB7E3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5">
                <a:extLst>
                  <a:ext uri="{FF2B5EF4-FFF2-40B4-BE49-F238E27FC236}">
                    <a16:creationId xmlns:a16="http://schemas.microsoft.com/office/drawing/2014/main" id="{D5D3D74A-9CD5-0C70-2B0B-7D729F923017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5">
                <a:extLst>
                  <a:ext uri="{FF2B5EF4-FFF2-40B4-BE49-F238E27FC236}">
                    <a16:creationId xmlns:a16="http://schemas.microsoft.com/office/drawing/2014/main" id="{24F1AAA9-E6AE-BEA6-C8CD-A5D3B3125A27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5">
                <a:extLst>
                  <a:ext uri="{FF2B5EF4-FFF2-40B4-BE49-F238E27FC236}">
                    <a16:creationId xmlns:a16="http://schemas.microsoft.com/office/drawing/2014/main" id="{0AB02AD9-3EF9-BCB0-6E47-E9A047655C0E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5">
                <a:extLst>
                  <a:ext uri="{FF2B5EF4-FFF2-40B4-BE49-F238E27FC236}">
                    <a16:creationId xmlns:a16="http://schemas.microsoft.com/office/drawing/2014/main" id="{868AE469-30BC-ED5E-33A6-B745B95894A0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5">
                <a:extLst>
                  <a:ext uri="{FF2B5EF4-FFF2-40B4-BE49-F238E27FC236}">
                    <a16:creationId xmlns:a16="http://schemas.microsoft.com/office/drawing/2014/main" id="{91F46A99-DF48-C0CF-147F-B8945F4EDD0F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5">
                <a:extLst>
                  <a:ext uri="{FF2B5EF4-FFF2-40B4-BE49-F238E27FC236}">
                    <a16:creationId xmlns:a16="http://schemas.microsoft.com/office/drawing/2014/main" id="{65B9544E-144A-47CC-EF16-15CD50F8A59B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5">
                <a:extLst>
                  <a:ext uri="{FF2B5EF4-FFF2-40B4-BE49-F238E27FC236}">
                    <a16:creationId xmlns:a16="http://schemas.microsoft.com/office/drawing/2014/main" id="{EB7ADCD2-9517-A061-E5AB-DE7A113D710F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5">
                <a:extLst>
                  <a:ext uri="{FF2B5EF4-FFF2-40B4-BE49-F238E27FC236}">
                    <a16:creationId xmlns:a16="http://schemas.microsoft.com/office/drawing/2014/main" id="{53E81FCF-C232-E7C9-3FB6-2F40D43CC7D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5">
                <a:extLst>
                  <a:ext uri="{FF2B5EF4-FFF2-40B4-BE49-F238E27FC236}">
                    <a16:creationId xmlns:a16="http://schemas.microsoft.com/office/drawing/2014/main" id="{2BDC8589-2DC5-5629-0CE2-B6BFDC19FD5C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5">
                <a:extLst>
                  <a:ext uri="{FF2B5EF4-FFF2-40B4-BE49-F238E27FC236}">
                    <a16:creationId xmlns:a16="http://schemas.microsoft.com/office/drawing/2014/main" id="{E91627F2-A0D0-1328-CBD4-F1D68F24975F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5">
                <a:extLst>
                  <a:ext uri="{FF2B5EF4-FFF2-40B4-BE49-F238E27FC236}">
                    <a16:creationId xmlns:a16="http://schemas.microsoft.com/office/drawing/2014/main" id="{4099FBE5-21C7-8FB6-BE05-BF5618A2DD54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5">
                <a:extLst>
                  <a:ext uri="{FF2B5EF4-FFF2-40B4-BE49-F238E27FC236}">
                    <a16:creationId xmlns:a16="http://schemas.microsoft.com/office/drawing/2014/main" id="{F751C3F5-E307-F84F-7DCA-EB7153E4FA42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5">
                <a:extLst>
                  <a:ext uri="{FF2B5EF4-FFF2-40B4-BE49-F238E27FC236}">
                    <a16:creationId xmlns:a16="http://schemas.microsoft.com/office/drawing/2014/main" id="{74DF2C6B-97B4-56E2-95D7-77A74CCBD116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Slide 7_01">
            <a:hlinkClick r:id="" action="ppaction://media"/>
            <a:extLst>
              <a:ext uri="{FF2B5EF4-FFF2-40B4-BE49-F238E27FC236}">
                <a16:creationId xmlns:a16="http://schemas.microsoft.com/office/drawing/2014/main" id="{45D8004A-D8C8-561F-58BA-C12A22639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98850" y="111787"/>
            <a:ext cx="371401" cy="37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5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1">
          <a:extLst>
            <a:ext uri="{FF2B5EF4-FFF2-40B4-BE49-F238E27FC236}">
              <a16:creationId xmlns:a16="http://schemas.microsoft.com/office/drawing/2014/main" id="{FB36EF09-7459-21AA-8000-D55A4EA3D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p45">
            <a:extLst>
              <a:ext uri="{FF2B5EF4-FFF2-40B4-BE49-F238E27FC236}">
                <a16:creationId xmlns:a16="http://schemas.microsoft.com/office/drawing/2014/main" id="{4ED09411-9056-2B76-0F87-EA4F01F81F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 (II)</a:t>
            </a:r>
            <a:endParaRPr dirty="0"/>
          </a:p>
        </p:txBody>
      </p:sp>
      <p:sp>
        <p:nvSpPr>
          <p:cNvPr id="2328" name="Google Shape;2328;p45">
            <a:extLst>
              <a:ext uri="{FF2B5EF4-FFF2-40B4-BE49-F238E27FC236}">
                <a16:creationId xmlns:a16="http://schemas.microsoft.com/office/drawing/2014/main" id="{B06C1F9E-F0A4-8BBE-1622-D48CA960D7F3}"/>
              </a:ext>
            </a:extLst>
          </p:cNvPr>
          <p:cNvSpPr/>
          <p:nvPr/>
        </p:nvSpPr>
        <p:spPr>
          <a:xfrm>
            <a:off x="6619875" y="1164200"/>
            <a:ext cx="2057400" cy="3617274"/>
          </a:xfrm>
          <a:prstGeom prst="roundRect">
            <a:avLst>
              <a:gd name="adj" fmla="val 16667"/>
            </a:avLst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45">
            <a:extLst>
              <a:ext uri="{FF2B5EF4-FFF2-40B4-BE49-F238E27FC236}">
                <a16:creationId xmlns:a16="http://schemas.microsoft.com/office/drawing/2014/main" id="{29802EB9-952C-A356-DE99-D8A4D9E6E6A5}"/>
              </a:ext>
            </a:extLst>
          </p:cNvPr>
          <p:cNvSpPr/>
          <p:nvPr/>
        </p:nvSpPr>
        <p:spPr>
          <a:xfrm>
            <a:off x="466725" y="1162049"/>
            <a:ext cx="2057400" cy="3619425"/>
          </a:xfrm>
          <a:prstGeom prst="roundRect">
            <a:avLst>
              <a:gd name="adj" fmla="val 16667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0" name="Google Shape;2330;p45">
            <a:extLst>
              <a:ext uri="{FF2B5EF4-FFF2-40B4-BE49-F238E27FC236}">
                <a16:creationId xmlns:a16="http://schemas.microsoft.com/office/drawing/2014/main" id="{44926073-4F18-3986-FFCA-350A3CAA4502}"/>
              </a:ext>
            </a:extLst>
          </p:cNvPr>
          <p:cNvGrpSpPr/>
          <p:nvPr/>
        </p:nvGrpSpPr>
        <p:grpSpPr>
          <a:xfrm>
            <a:off x="6629400" y="936225"/>
            <a:ext cx="2057400" cy="3588149"/>
            <a:chOff x="6629400" y="3005625"/>
            <a:chExt cx="2057400" cy="3588149"/>
          </a:xfrm>
        </p:grpSpPr>
        <p:sp>
          <p:nvSpPr>
            <p:cNvPr id="2331" name="Google Shape;2331;p45">
              <a:extLst>
                <a:ext uri="{FF2B5EF4-FFF2-40B4-BE49-F238E27FC236}">
                  <a16:creationId xmlns:a16="http://schemas.microsoft.com/office/drawing/2014/main" id="{0EB96EAA-F927-C28B-6581-B67ED0B1FB45}"/>
                </a:ext>
              </a:extLst>
            </p:cNvPr>
            <p:cNvSpPr/>
            <p:nvPr/>
          </p:nvSpPr>
          <p:spPr>
            <a:xfrm>
              <a:off x="737925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2" name="Google Shape;2332;p45">
              <a:extLst>
                <a:ext uri="{FF2B5EF4-FFF2-40B4-BE49-F238E27FC236}">
                  <a16:creationId xmlns:a16="http://schemas.microsoft.com/office/drawing/2014/main" id="{1563BC9B-23AB-E233-F77C-9371FA820B0A}"/>
                </a:ext>
              </a:extLst>
            </p:cNvPr>
            <p:cNvSpPr txBox="1"/>
            <p:nvPr/>
          </p:nvSpPr>
          <p:spPr>
            <a:xfrm>
              <a:off x="6629400" y="34160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Next steps</a:t>
              </a:r>
              <a:endParaRPr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3" name="Google Shape;2333;p45">
              <a:extLst>
                <a:ext uri="{FF2B5EF4-FFF2-40B4-BE49-F238E27FC236}">
                  <a16:creationId xmlns:a16="http://schemas.microsoft.com/office/drawing/2014/main" id="{18D47E13-1163-916C-1713-BF1F78737AB5}"/>
                </a:ext>
              </a:extLst>
            </p:cNvPr>
            <p:cNvSpPr txBox="1"/>
            <p:nvPr/>
          </p:nvSpPr>
          <p:spPr>
            <a:xfrm>
              <a:off x="6629400" y="3755499"/>
              <a:ext cx="2057400" cy="2838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To strengthen future predictions, the next steps could include:</a:t>
              </a:r>
            </a:p>
            <a:p>
              <a:pPr lvl="0"/>
              <a:endParaRPr lang="en-US" sz="9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900" b="1" dirty="0">
                  <a:latin typeface="Roboto"/>
                  <a:ea typeface="Roboto"/>
                  <a:cs typeface="Roboto"/>
                  <a:sym typeface="Roboto"/>
                </a:rPr>
                <a:t>Adding more features </a:t>
              </a:r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(e.g., humidity, pressure, wind speed) to improve prediction accuracy.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endParaRPr lang="en-US" sz="9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900" b="1" dirty="0">
                  <a:latin typeface="Roboto"/>
                  <a:ea typeface="Roboto"/>
                  <a:cs typeface="Roboto"/>
                  <a:sym typeface="Roboto"/>
                </a:rPr>
                <a:t>Testing other algorithms </a:t>
              </a:r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such as Random Forest or Gradient Boosting.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endParaRPr lang="en-US" sz="9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900" b="1" dirty="0">
                  <a:latin typeface="Roboto"/>
                  <a:ea typeface="Roboto"/>
                  <a:cs typeface="Roboto"/>
                  <a:sym typeface="Roboto"/>
                </a:rPr>
                <a:t>Expanding the time range </a:t>
              </a:r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or </a:t>
              </a:r>
              <a:r>
                <a:rPr lang="en-US" sz="900" b="1" dirty="0">
                  <a:latin typeface="Roboto"/>
                  <a:ea typeface="Roboto"/>
                  <a:cs typeface="Roboto"/>
                  <a:sym typeface="Roboto"/>
                </a:rPr>
                <a:t>including external datasets </a:t>
              </a:r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(e.g., CO₂ emissions or sea level data).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endParaRPr lang="en-US" sz="9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sz="900" b="1" dirty="0">
                  <a:latin typeface="Roboto"/>
                  <a:ea typeface="Roboto"/>
                  <a:cs typeface="Roboto"/>
                  <a:sym typeface="Roboto"/>
                </a:rPr>
                <a:t>Visualizing predictions </a:t>
              </a:r>
              <a:r>
                <a:rPr lang="en-US" sz="900" dirty="0">
                  <a:latin typeface="Roboto"/>
                  <a:ea typeface="Roboto"/>
                  <a:cs typeface="Roboto"/>
                  <a:sym typeface="Roboto"/>
                </a:rPr>
                <a:t>across different European regions to better communicate results to non-technical audiences.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34" name="Google Shape;2334;p45">
            <a:extLst>
              <a:ext uri="{FF2B5EF4-FFF2-40B4-BE49-F238E27FC236}">
                <a16:creationId xmlns:a16="http://schemas.microsoft.com/office/drawing/2014/main" id="{93942536-276A-F315-EE99-E75B0FFC5DF6}"/>
              </a:ext>
            </a:extLst>
          </p:cNvPr>
          <p:cNvGrpSpPr/>
          <p:nvPr/>
        </p:nvGrpSpPr>
        <p:grpSpPr>
          <a:xfrm>
            <a:off x="457201" y="934075"/>
            <a:ext cx="2057400" cy="3047375"/>
            <a:chOff x="457201" y="3005625"/>
            <a:chExt cx="2057400" cy="3047375"/>
          </a:xfrm>
        </p:grpSpPr>
        <p:sp>
          <p:nvSpPr>
            <p:cNvPr id="2335" name="Google Shape;2335;p45">
              <a:extLst>
                <a:ext uri="{FF2B5EF4-FFF2-40B4-BE49-F238E27FC236}">
                  <a16:creationId xmlns:a16="http://schemas.microsoft.com/office/drawing/2014/main" id="{8277E326-2C65-F379-3BC3-FB8A8B50575F}"/>
                </a:ext>
              </a:extLst>
            </p:cNvPr>
            <p:cNvSpPr txBox="1"/>
            <p:nvPr/>
          </p:nvSpPr>
          <p:spPr>
            <a:xfrm>
              <a:off x="457201" y="34160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Results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6" name="Google Shape;2336;p45">
              <a:extLst>
                <a:ext uri="{FF2B5EF4-FFF2-40B4-BE49-F238E27FC236}">
                  <a16:creationId xmlns:a16="http://schemas.microsoft.com/office/drawing/2014/main" id="{9DB974AC-A0C4-1460-D976-A9EAB4B29852}"/>
                </a:ext>
              </a:extLst>
            </p:cNvPr>
            <p:cNvSpPr txBox="1"/>
            <p:nvPr/>
          </p:nvSpPr>
          <p:spPr>
            <a:xfrm>
              <a:off x="457201" y="3757649"/>
              <a:ext cx="2057400" cy="2295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28600" lvl="0" indent="-228600">
                <a:buFont typeface="+mj-lt"/>
                <a:buAutoNum type="arabicPeriod"/>
              </a:pP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ANN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 achieved the </a:t>
              </a: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highest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 predictive </a:t>
              </a: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accuracy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Decision Tree 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performed </a:t>
              </a: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moderately well 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but overfit slightly.</a:t>
              </a:r>
            </a:p>
            <a:p>
              <a:pPr marL="228600" lvl="0" indent="-228600">
                <a:buFont typeface="+mj-lt"/>
                <a:buAutoNum type="arabicPeriod"/>
              </a:pPr>
              <a:endParaRPr lang="en-US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28600" lvl="0" indent="-228600">
                <a:buFont typeface="+mj-lt"/>
                <a:buAutoNum type="arabicPeriod"/>
              </a:pP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KNN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 was simple and fast but </a:t>
              </a:r>
              <a:r>
                <a:rPr lang="en-US" sz="1100" b="1" dirty="0">
                  <a:latin typeface="Roboto"/>
                  <a:ea typeface="Roboto"/>
                  <a:cs typeface="Roboto"/>
                  <a:sym typeface="Roboto"/>
                </a:rPr>
                <a:t>less accurate for complex patterns</a:t>
              </a: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7" name="Google Shape;2337;p45">
              <a:extLst>
                <a:ext uri="{FF2B5EF4-FFF2-40B4-BE49-F238E27FC236}">
                  <a16:creationId xmlns:a16="http://schemas.microsoft.com/office/drawing/2014/main" id="{43075B58-15C0-FEB6-F811-678D52E965C4}"/>
                </a:ext>
              </a:extLst>
            </p:cNvPr>
            <p:cNvSpPr/>
            <p:nvPr/>
          </p:nvSpPr>
          <p:spPr>
            <a:xfrm>
              <a:off x="122610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338" name="Google Shape;2338;p45">
            <a:extLst>
              <a:ext uri="{FF2B5EF4-FFF2-40B4-BE49-F238E27FC236}">
                <a16:creationId xmlns:a16="http://schemas.microsoft.com/office/drawing/2014/main" id="{0F546E71-14BB-B1ED-21CC-C4B6D68E56F9}"/>
              </a:ext>
            </a:extLst>
          </p:cNvPr>
          <p:cNvGrpSpPr/>
          <p:nvPr/>
        </p:nvGrpSpPr>
        <p:grpSpPr>
          <a:xfrm>
            <a:off x="3124753" y="2097067"/>
            <a:ext cx="2904005" cy="2684408"/>
            <a:chOff x="3124753" y="2097067"/>
            <a:chExt cx="2904005" cy="2684408"/>
          </a:xfrm>
        </p:grpSpPr>
        <p:sp>
          <p:nvSpPr>
            <p:cNvPr id="2339" name="Google Shape;2339;p45">
              <a:extLst>
                <a:ext uri="{FF2B5EF4-FFF2-40B4-BE49-F238E27FC236}">
                  <a16:creationId xmlns:a16="http://schemas.microsoft.com/office/drawing/2014/main" id="{A442BBD0-A185-5BE9-B2EC-108EE8BE0C9E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0" name="Google Shape;2340;p45">
              <a:extLst>
                <a:ext uri="{FF2B5EF4-FFF2-40B4-BE49-F238E27FC236}">
                  <a16:creationId xmlns:a16="http://schemas.microsoft.com/office/drawing/2014/main" id="{47C136FA-01C3-55DF-C715-B8E67BDF83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2341" name="Google Shape;2341;p45">
                <a:extLst>
                  <a:ext uri="{FF2B5EF4-FFF2-40B4-BE49-F238E27FC236}">
                    <a16:creationId xmlns:a16="http://schemas.microsoft.com/office/drawing/2014/main" id="{7AA4F184-44F2-7FBB-438D-5509EF650F22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5">
                <a:extLst>
                  <a:ext uri="{FF2B5EF4-FFF2-40B4-BE49-F238E27FC236}">
                    <a16:creationId xmlns:a16="http://schemas.microsoft.com/office/drawing/2014/main" id="{CCBD4020-1A3D-B889-57AE-AFF59F5B3A10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5">
                <a:extLst>
                  <a:ext uri="{FF2B5EF4-FFF2-40B4-BE49-F238E27FC236}">
                    <a16:creationId xmlns:a16="http://schemas.microsoft.com/office/drawing/2014/main" id="{D68203EB-B71F-5A7C-5CBA-690D7F2FDE2F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5">
                <a:extLst>
                  <a:ext uri="{FF2B5EF4-FFF2-40B4-BE49-F238E27FC236}">
                    <a16:creationId xmlns:a16="http://schemas.microsoft.com/office/drawing/2014/main" id="{B4A1824C-1E7C-8EAE-89F3-EE7C0CE266B3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5">
                <a:extLst>
                  <a:ext uri="{FF2B5EF4-FFF2-40B4-BE49-F238E27FC236}">
                    <a16:creationId xmlns:a16="http://schemas.microsoft.com/office/drawing/2014/main" id="{E6B8CD53-A5D6-540E-9F0F-5CC6395766A4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5">
                <a:extLst>
                  <a:ext uri="{FF2B5EF4-FFF2-40B4-BE49-F238E27FC236}">
                    <a16:creationId xmlns:a16="http://schemas.microsoft.com/office/drawing/2014/main" id="{C1DED581-6544-9162-FFE0-C8BDB57A6673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5">
                <a:extLst>
                  <a:ext uri="{FF2B5EF4-FFF2-40B4-BE49-F238E27FC236}">
                    <a16:creationId xmlns:a16="http://schemas.microsoft.com/office/drawing/2014/main" id="{47B564F0-5766-359D-A6D8-C0665A99F25E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5">
                <a:extLst>
                  <a:ext uri="{FF2B5EF4-FFF2-40B4-BE49-F238E27FC236}">
                    <a16:creationId xmlns:a16="http://schemas.microsoft.com/office/drawing/2014/main" id="{572BAFDC-4DC2-7112-4897-216EC6D130F4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5">
                <a:extLst>
                  <a:ext uri="{FF2B5EF4-FFF2-40B4-BE49-F238E27FC236}">
                    <a16:creationId xmlns:a16="http://schemas.microsoft.com/office/drawing/2014/main" id="{F6C8E984-546E-9891-B0CA-A814AE8B70E9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5">
                <a:extLst>
                  <a:ext uri="{FF2B5EF4-FFF2-40B4-BE49-F238E27FC236}">
                    <a16:creationId xmlns:a16="http://schemas.microsoft.com/office/drawing/2014/main" id="{4D75F89C-91BE-6B79-0F1D-54F6607CD20E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5">
                <a:extLst>
                  <a:ext uri="{FF2B5EF4-FFF2-40B4-BE49-F238E27FC236}">
                    <a16:creationId xmlns:a16="http://schemas.microsoft.com/office/drawing/2014/main" id="{4AC02E0A-E8DF-CF18-AF88-907AEDB15DC0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5">
                <a:extLst>
                  <a:ext uri="{FF2B5EF4-FFF2-40B4-BE49-F238E27FC236}">
                    <a16:creationId xmlns:a16="http://schemas.microsoft.com/office/drawing/2014/main" id="{4BF5796F-9D17-0B1B-782E-22A18EA38113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5">
                <a:extLst>
                  <a:ext uri="{FF2B5EF4-FFF2-40B4-BE49-F238E27FC236}">
                    <a16:creationId xmlns:a16="http://schemas.microsoft.com/office/drawing/2014/main" id="{A7A9E64C-8E78-E357-A1A9-A35B53024775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5">
                <a:extLst>
                  <a:ext uri="{FF2B5EF4-FFF2-40B4-BE49-F238E27FC236}">
                    <a16:creationId xmlns:a16="http://schemas.microsoft.com/office/drawing/2014/main" id="{581E2B53-4087-F0D4-EF3C-1E58DD1AEB43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5">
                <a:extLst>
                  <a:ext uri="{FF2B5EF4-FFF2-40B4-BE49-F238E27FC236}">
                    <a16:creationId xmlns:a16="http://schemas.microsoft.com/office/drawing/2014/main" id="{50B99CD0-425C-A1E0-49C7-16F651A0A3F7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5">
                <a:extLst>
                  <a:ext uri="{FF2B5EF4-FFF2-40B4-BE49-F238E27FC236}">
                    <a16:creationId xmlns:a16="http://schemas.microsoft.com/office/drawing/2014/main" id="{EE3F599D-D189-29C8-831E-9E9207432BC6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5">
                <a:extLst>
                  <a:ext uri="{FF2B5EF4-FFF2-40B4-BE49-F238E27FC236}">
                    <a16:creationId xmlns:a16="http://schemas.microsoft.com/office/drawing/2014/main" id="{1666342F-DA52-02DD-65CD-8706741233D1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5">
                <a:extLst>
                  <a:ext uri="{FF2B5EF4-FFF2-40B4-BE49-F238E27FC236}">
                    <a16:creationId xmlns:a16="http://schemas.microsoft.com/office/drawing/2014/main" id="{839E013B-3B7A-6307-3EA8-B779286A1A8B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5">
                <a:extLst>
                  <a:ext uri="{FF2B5EF4-FFF2-40B4-BE49-F238E27FC236}">
                    <a16:creationId xmlns:a16="http://schemas.microsoft.com/office/drawing/2014/main" id="{9B0CA83D-D7B7-8D77-5DB1-E11D9FE05C34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5">
                <a:extLst>
                  <a:ext uri="{FF2B5EF4-FFF2-40B4-BE49-F238E27FC236}">
                    <a16:creationId xmlns:a16="http://schemas.microsoft.com/office/drawing/2014/main" id="{409F3263-8664-C51B-CF62-2CE365323E32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5">
                <a:extLst>
                  <a:ext uri="{FF2B5EF4-FFF2-40B4-BE49-F238E27FC236}">
                    <a16:creationId xmlns:a16="http://schemas.microsoft.com/office/drawing/2014/main" id="{35E614EB-0B8A-01FF-1170-38E164BBDED3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5">
                <a:extLst>
                  <a:ext uri="{FF2B5EF4-FFF2-40B4-BE49-F238E27FC236}">
                    <a16:creationId xmlns:a16="http://schemas.microsoft.com/office/drawing/2014/main" id="{1E904219-109E-A312-B2A9-56B8EF1E04AD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5">
                <a:extLst>
                  <a:ext uri="{FF2B5EF4-FFF2-40B4-BE49-F238E27FC236}">
                    <a16:creationId xmlns:a16="http://schemas.microsoft.com/office/drawing/2014/main" id="{A1CBBD8F-D950-C0C8-4890-E14DEC8A93E0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5">
                <a:extLst>
                  <a:ext uri="{FF2B5EF4-FFF2-40B4-BE49-F238E27FC236}">
                    <a16:creationId xmlns:a16="http://schemas.microsoft.com/office/drawing/2014/main" id="{81C3A391-D6E0-2874-E6CF-9D93AF333FA0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5">
                <a:extLst>
                  <a:ext uri="{FF2B5EF4-FFF2-40B4-BE49-F238E27FC236}">
                    <a16:creationId xmlns:a16="http://schemas.microsoft.com/office/drawing/2014/main" id="{2FC01160-D05B-C1C0-A0DE-CAAA2B12A452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5">
                <a:extLst>
                  <a:ext uri="{FF2B5EF4-FFF2-40B4-BE49-F238E27FC236}">
                    <a16:creationId xmlns:a16="http://schemas.microsoft.com/office/drawing/2014/main" id="{903F84EB-67BE-FC9F-CF74-054C368B9E16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5">
                <a:extLst>
                  <a:ext uri="{FF2B5EF4-FFF2-40B4-BE49-F238E27FC236}">
                    <a16:creationId xmlns:a16="http://schemas.microsoft.com/office/drawing/2014/main" id="{95771E42-BCD7-6010-0751-7F88288CB458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5">
                <a:extLst>
                  <a:ext uri="{FF2B5EF4-FFF2-40B4-BE49-F238E27FC236}">
                    <a16:creationId xmlns:a16="http://schemas.microsoft.com/office/drawing/2014/main" id="{B6347032-4E84-9BDF-3950-CCD2DB3113C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5">
                <a:extLst>
                  <a:ext uri="{FF2B5EF4-FFF2-40B4-BE49-F238E27FC236}">
                    <a16:creationId xmlns:a16="http://schemas.microsoft.com/office/drawing/2014/main" id="{46440FE4-9F90-4254-4F2C-AC0F057B91EF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5">
                <a:extLst>
                  <a:ext uri="{FF2B5EF4-FFF2-40B4-BE49-F238E27FC236}">
                    <a16:creationId xmlns:a16="http://schemas.microsoft.com/office/drawing/2014/main" id="{39AC0F3C-0193-AAAD-7220-45DC6197C21E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5">
                <a:extLst>
                  <a:ext uri="{FF2B5EF4-FFF2-40B4-BE49-F238E27FC236}">
                    <a16:creationId xmlns:a16="http://schemas.microsoft.com/office/drawing/2014/main" id="{469D7E59-69F4-BE79-A357-52418FD854EB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5">
                <a:extLst>
                  <a:ext uri="{FF2B5EF4-FFF2-40B4-BE49-F238E27FC236}">
                    <a16:creationId xmlns:a16="http://schemas.microsoft.com/office/drawing/2014/main" id="{91AD2621-3127-7408-F059-84154025D93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5">
                <a:extLst>
                  <a:ext uri="{FF2B5EF4-FFF2-40B4-BE49-F238E27FC236}">
                    <a16:creationId xmlns:a16="http://schemas.microsoft.com/office/drawing/2014/main" id="{C2A9ABE3-3F71-179B-6FB0-6B49E0145739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5">
                <a:extLst>
                  <a:ext uri="{FF2B5EF4-FFF2-40B4-BE49-F238E27FC236}">
                    <a16:creationId xmlns:a16="http://schemas.microsoft.com/office/drawing/2014/main" id="{BB768FCD-D400-017F-D936-1BBF98AF9E25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5">
                <a:extLst>
                  <a:ext uri="{FF2B5EF4-FFF2-40B4-BE49-F238E27FC236}">
                    <a16:creationId xmlns:a16="http://schemas.microsoft.com/office/drawing/2014/main" id="{2F9C4D66-6981-42A2-1B45-5E2D7D6BCB93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5">
                <a:extLst>
                  <a:ext uri="{FF2B5EF4-FFF2-40B4-BE49-F238E27FC236}">
                    <a16:creationId xmlns:a16="http://schemas.microsoft.com/office/drawing/2014/main" id="{2B50A638-A6AF-A5C7-12E8-D73A0F106524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5">
                <a:extLst>
                  <a:ext uri="{FF2B5EF4-FFF2-40B4-BE49-F238E27FC236}">
                    <a16:creationId xmlns:a16="http://schemas.microsoft.com/office/drawing/2014/main" id="{F86C6E74-9B94-93F6-625D-0DEFDBC5C961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5">
                <a:extLst>
                  <a:ext uri="{FF2B5EF4-FFF2-40B4-BE49-F238E27FC236}">
                    <a16:creationId xmlns:a16="http://schemas.microsoft.com/office/drawing/2014/main" id="{99FDD059-4B68-38C3-08D3-4F1E9C1CDB39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5">
                <a:extLst>
                  <a:ext uri="{FF2B5EF4-FFF2-40B4-BE49-F238E27FC236}">
                    <a16:creationId xmlns:a16="http://schemas.microsoft.com/office/drawing/2014/main" id="{5E842B4F-3531-443B-6436-331E086A9F49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5">
                <a:extLst>
                  <a:ext uri="{FF2B5EF4-FFF2-40B4-BE49-F238E27FC236}">
                    <a16:creationId xmlns:a16="http://schemas.microsoft.com/office/drawing/2014/main" id="{C705922F-879E-451A-5AB5-91AA596CC629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5">
                <a:extLst>
                  <a:ext uri="{FF2B5EF4-FFF2-40B4-BE49-F238E27FC236}">
                    <a16:creationId xmlns:a16="http://schemas.microsoft.com/office/drawing/2014/main" id="{6C676F26-6569-A646-1150-67D07B12AB41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5">
                <a:extLst>
                  <a:ext uri="{FF2B5EF4-FFF2-40B4-BE49-F238E27FC236}">
                    <a16:creationId xmlns:a16="http://schemas.microsoft.com/office/drawing/2014/main" id="{5817D33B-2432-2387-00FF-7266A551D6A1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5">
                <a:extLst>
                  <a:ext uri="{FF2B5EF4-FFF2-40B4-BE49-F238E27FC236}">
                    <a16:creationId xmlns:a16="http://schemas.microsoft.com/office/drawing/2014/main" id="{14B296A8-301E-4D2A-F436-0EF435DDEA62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5">
                <a:extLst>
                  <a:ext uri="{FF2B5EF4-FFF2-40B4-BE49-F238E27FC236}">
                    <a16:creationId xmlns:a16="http://schemas.microsoft.com/office/drawing/2014/main" id="{7F354D57-8676-7629-6642-4EC83CD8583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5">
                <a:extLst>
                  <a:ext uri="{FF2B5EF4-FFF2-40B4-BE49-F238E27FC236}">
                    <a16:creationId xmlns:a16="http://schemas.microsoft.com/office/drawing/2014/main" id="{D7E11692-E401-9B84-4701-B2DC935FED9A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5">
                <a:extLst>
                  <a:ext uri="{FF2B5EF4-FFF2-40B4-BE49-F238E27FC236}">
                    <a16:creationId xmlns:a16="http://schemas.microsoft.com/office/drawing/2014/main" id="{5FB0D02E-BF0C-CABF-D6EE-8234036E90A0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5">
                <a:extLst>
                  <a:ext uri="{FF2B5EF4-FFF2-40B4-BE49-F238E27FC236}">
                    <a16:creationId xmlns:a16="http://schemas.microsoft.com/office/drawing/2014/main" id="{7753EBF1-49BF-A31E-BF8D-C54911BA4A3F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5">
                <a:extLst>
                  <a:ext uri="{FF2B5EF4-FFF2-40B4-BE49-F238E27FC236}">
                    <a16:creationId xmlns:a16="http://schemas.microsoft.com/office/drawing/2014/main" id="{FA0A7EF4-4584-5A0C-F80B-2AFBF01284DD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5">
                <a:extLst>
                  <a:ext uri="{FF2B5EF4-FFF2-40B4-BE49-F238E27FC236}">
                    <a16:creationId xmlns:a16="http://schemas.microsoft.com/office/drawing/2014/main" id="{DCFBB356-D006-5B5E-8B64-082FBF503790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5">
                <a:extLst>
                  <a:ext uri="{FF2B5EF4-FFF2-40B4-BE49-F238E27FC236}">
                    <a16:creationId xmlns:a16="http://schemas.microsoft.com/office/drawing/2014/main" id="{721643C6-C402-EAEA-7FE7-4439F9AF8D1E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5">
                <a:extLst>
                  <a:ext uri="{FF2B5EF4-FFF2-40B4-BE49-F238E27FC236}">
                    <a16:creationId xmlns:a16="http://schemas.microsoft.com/office/drawing/2014/main" id="{A57208B9-2D26-DB48-057E-04732ECD667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5">
                <a:extLst>
                  <a:ext uri="{FF2B5EF4-FFF2-40B4-BE49-F238E27FC236}">
                    <a16:creationId xmlns:a16="http://schemas.microsoft.com/office/drawing/2014/main" id="{5490F7DF-FFA5-D442-95CA-AF0FFDECC54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3" name="Google Shape;2393;p45">
              <a:extLst>
                <a:ext uri="{FF2B5EF4-FFF2-40B4-BE49-F238E27FC236}">
                  <a16:creationId xmlns:a16="http://schemas.microsoft.com/office/drawing/2014/main" id="{D9778851-F559-B7FB-FBCC-8EB506D6BDD0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2394" name="Google Shape;2394;p45">
                <a:extLst>
                  <a:ext uri="{FF2B5EF4-FFF2-40B4-BE49-F238E27FC236}">
                    <a16:creationId xmlns:a16="http://schemas.microsoft.com/office/drawing/2014/main" id="{3429CD39-EED2-608E-C747-A98C219691B6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5">
                <a:extLst>
                  <a:ext uri="{FF2B5EF4-FFF2-40B4-BE49-F238E27FC236}">
                    <a16:creationId xmlns:a16="http://schemas.microsoft.com/office/drawing/2014/main" id="{67CFF27F-27DF-5A02-20E9-C7322EA184EA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5">
                <a:extLst>
                  <a:ext uri="{FF2B5EF4-FFF2-40B4-BE49-F238E27FC236}">
                    <a16:creationId xmlns:a16="http://schemas.microsoft.com/office/drawing/2014/main" id="{8C393A75-45C8-BA20-AED4-1544ED24373F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5">
                <a:extLst>
                  <a:ext uri="{FF2B5EF4-FFF2-40B4-BE49-F238E27FC236}">
                    <a16:creationId xmlns:a16="http://schemas.microsoft.com/office/drawing/2014/main" id="{984ABDAF-F2F8-41F5-A0A1-D75525C653CA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5">
                <a:extLst>
                  <a:ext uri="{FF2B5EF4-FFF2-40B4-BE49-F238E27FC236}">
                    <a16:creationId xmlns:a16="http://schemas.microsoft.com/office/drawing/2014/main" id="{3FEAE5D0-7BD4-CAAA-D455-08D832237916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5">
                <a:extLst>
                  <a:ext uri="{FF2B5EF4-FFF2-40B4-BE49-F238E27FC236}">
                    <a16:creationId xmlns:a16="http://schemas.microsoft.com/office/drawing/2014/main" id="{7B02D81B-5D6F-6F73-21CE-B1E9AF0BB17B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5">
                <a:extLst>
                  <a:ext uri="{FF2B5EF4-FFF2-40B4-BE49-F238E27FC236}">
                    <a16:creationId xmlns:a16="http://schemas.microsoft.com/office/drawing/2014/main" id="{5B60ACF6-03CF-EADA-E936-C7A62653361A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5">
                <a:extLst>
                  <a:ext uri="{FF2B5EF4-FFF2-40B4-BE49-F238E27FC236}">
                    <a16:creationId xmlns:a16="http://schemas.microsoft.com/office/drawing/2014/main" id="{F0D308C9-D410-DA4F-8C74-399FBFBC6DE2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5">
                <a:extLst>
                  <a:ext uri="{FF2B5EF4-FFF2-40B4-BE49-F238E27FC236}">
                    <a16:creationId xmlns:a16="http://schemas.microsoft.com/office/drawing/2014/main" id="{34FB4092-BD40-2229-1689-BA3F2C870123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5">
                <a:extLst>
                  <a:ext uri="{FF2B5EF4-FFF2-40B4-BE49-F238E27FC236}">
                    <a16:creationId xmlns:a16="http://schemas.microsoft.com/office/drawing/2014/main" id="{0ED7D603-5D64-95BB-5C62-897B5E8EF885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5">
                <a:extLst>
                  <a:ext uri="{FF2B5EF4-FFF2-40B4-BE49-F238E27FC236}">
                    <a16:creationId xmlns:a16="http://schemas.microsoft.com/office/drawing/2014/main" id="{16DC761D-1F70-DD89-7364-169982E6918A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5">
                <a:extLst>
                  <a:ext uri="{FF2B5EF4-FFF2-40B4-BE49-F238E27FC236}">
                    <a16:creationId xmlns:a16="http://schemas.microsoft.com/office/drawing/2014/main" id="{90AE9D6E-296F-7A02-9633-02758A747027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5">
                <a:extLst>
                  <a:ext uri="{FF2B5EF4-FFF2-40B4-BE49-F238E27FC236}">
                    <a16:creationId xmlns:a16="http://schemas.microsoft.com/office/drawing/2014/main" id="{DFC831A7-AD82-6FCE-54A5-802F8CCCE145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5">
                <a:extLst>
                  <a:ext uri="{FF2B5EF4-FFF2-40B4-BE49-F238E27FC236}">
                    <a16:creationId xmlns:a16="http://schemas.microsoft.com/office/drawing/2014/main" id="{9E5A36B9-CF2F-5F3B-DA39-87A55B994DB0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5">
                <a:extLst>
                  <a:ext uri="{FF2B5EF4-FFF2-40B4-BE49-F238E27FC236}">
                    <a16:creationId xmlns:a16="http://schemas.microsoft.com/office/drawing/2014/main" id="{2E1912C3-2667-86BF-DB83-964E56967022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5">
                <a:extLst>
                  <a:ext uri="{FF2B5EF4-FFF2-40B4-BE49-F238E27FC236}">
                    <a16:creationId xmlns:a16="http://schemas.microsoft.com/office/drawing/2014/main" id="{B2F7C077-CE88-751A-18DD-36661B4F1897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5">
                <a:extLst>
                  <a:ext uri="{FF2B5EF4-FFF2-40B4-BE49-F238E27FC236}">
                    <a16:creationId xmlns:a16="http://schemas.microsoft.com/office/drawing/2014/main" id="{6F03C8D4-AF8F-B32F-69D0-3FF9576886D2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5">
                <a:extLst>
                  <a:ext uri="{FF2B5EF4-FFF2-40B4-BE49-F238E27FC236}">
                    <a16:creationId xmlns:a16="http://schemas.microsoft.com/office/drawing/2014/main" id="{3B7706AF-CA47-EF89-9DC3-E2DDA7CB6FDA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5">
                <a:extLst>
                  <a:ext uri="{FF2B5EF4-FFF2-40B4-BE49-F238E27FC236}">
                    <a16:creationId xmlns:a16="http://schemas.microsoft.com/office/drawing/2014/main" id="{610913B2-31DC-E79C-FFA7-8BA95D1A4C01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5">
                <a:extLst>
                  <a:ext uri="{FF2B5EF4-FFF2-40B4-BE49-F238E27FC236}">
                    <a16:creationId xmlns:a16="http://schemas.microsoft.com/office/drawing/2014/main" id="{397440B0-CFCE-6A07-3FCB-BE9AF2358047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5">
                <a:extLst>
                  <a:ext uri="{FF2B5EF4-FFF2-40B4-BE49-F238E27FC236}">
                    <a16:creationId xmlns:a16="http://schemas.microsoft.com/office/drawing/2014/main" id="{36EB90FB-AEF9-CF04-43FA-614C92C8F52C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5">
                <a:extLst>
                  <a:ext uri="{FF2B5EF4-FFF2-40B4-BE49-F238E27FC236}">
                    <a16:creationId xmlns:a16="http://schemas.microsoft.com/office/drawing/2014/main" id="{A7B375BF-5691-A80D-6530-293C2BB531EF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5">
                <a:extLst>
                  <a:ext uri="{FF2B5EF4-FFF2-40B4-BE49-F238E27FC236}">
                    <a16:creationId xmlns:a16="http://schemas.microsoft.com/office/drawing/2014/main" id="{008DBEE9-B032-3A51-B89F-C8D7A3B0C76C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45">
              <a:extLst>
                <a:ext uri="{FF2B5EF4-FFF2-40B4-BE49-F238E27FC236}">
                  <a16:creationId xmlns:a16="http://schemas.microsoft.com/office/drawing/2014/main" id="{EC94A800-5CE6-9470-9662-F8E39D9745F3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2418" name="Google Shape;2418;p45">
                <a:extLst>
                  <a:ext uri="{FF2B5EF4-FFF2-40B4-BE49-F238E27FC236}">
                    <a16:creationId xmlns:a16="http://schemas.microsoft.com/office/drawing/2014/main" id="{A6704F5E-F469-BBDB-14BB-1665692C2F85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5">
                <a:extLst>
                  <a:ext uri="{FF2B5EF4-FFF2-40B4-BE49-F238E27FC236}">
                    <a16:creationId xmlns:a16="http://schemas.microsoft.com/office/drawing/2014/main" id="{F510C154-604C-626C-B8D6-D7FAC4E156EC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5">
                <a:extLst>
                  <a:ext uri="{FF2B5EF4-FFF2-40B4-BE49-F238E27FC236}">
                    <a16:creationId xmlns:a16="http://schemas.microsoft.com/office/drawing/2014/main" id="{76763269-139B-4681-D95B-97CEAB908E66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5">
                <a:extLst>
                  <a:ext uri="{FF2B5EF4-FFF2-40B4-BE49-F238E27FC236}">
                    <a16:creationId xmlns:a16="http://schemas.microsoft.com/office/drawing/2014/main" id="{006A89E5-5A86-EB85-E477-44CD9CB09027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5">
                <a:extLst>
                  <a:ext uri="{FF2B5EF4-FFF2-40B4-BE49-F238E27FC236}">
                    <a16:creationId xmlns:a16="http://schemas.microsoft.com/office/drawing/2014/main" id="{A3648044-C89D-69E4-51B9-47D1859353F2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5">
                <a:extLst>
                  <a:ext uri="{FF2B5EF4-FFF2-40B4-BE49-F238E27FC236}">
                    <a16:creationId xmlns:a16="http://schemas.microsoft.com/office/drawing/2014/main" id="{9E513B72-E616-2289-1F39-83C1956DD959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5">
                <a:extLst>
                  <a:ext uri="{FF2B5EF4-FFF2-40B4-BE49-F238E27FC236}">
                    <a16:creationId xmlns:a16="http://schemas.microsoft.com/office/drawing/2014/main" id="{1081D1E2-DEC8-9A70-00C5-4A72F759C243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5">
                <a:extLst>
                  <a:ext uri="{FF2B5EF4-FFF2-40B4-BE49-F238E27FC236}">
                    <a16:creationId xmlns:a16="http://schemas.microsoft.com/office/drawing/2014/main" id="{E8702943-5DA0-0781-725E-E156A7A58F7C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5">
                <a:extLst>
                  <a:ext uri="{FF2B5EF4-FFF2-40B4-BE49-F238E27FC236}">
                    <a16:creationId xmlns:a16="http://schemas.microsoft.com/office/drawing/2014/main" id="{9A2004A6-D0E2-453C-3997-C0A067D1CBE1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5">
                <a:extLst>
                  <a:ext uri="{FF2B5EF4-FFF2-40B4-BE49-F238E27FC236}">
                    <a16:creationId xmlns:a16="http://schemas.microsoft.com/office/drawing/2014/main" id="{D64ED507-E3EC-7394-FF30-7BEA331BEAB9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5">
                <a:extLst>
                  <a:ext uri="{FF2B5EF4-FFF2-40B4-BE49-F238E27FC236}">
                    <a16:creationId xmlns:a16="http://schemas.microsoft.com/office/drawing/2014/main" id="{15552D0B-8C5A-4F68-7137-C1481827949E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5">
                <a:extLst>
                  <a:ext uri="{FF2B5EF4-FFF2-40B4-BE49-F238E27FC236}">
                    <a16:creationId xmlns:a16="http://schemas.microsoft.com/office/drawing/2014/main" id="{0DDFF31E-9FD0-C0AB-ACA0-C5E014825C51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5">
                <a:extLst>
                  <a:ext uri="{FF2B5EF4-FFF2-40B4-BE49-F238E27FC236}">
                    <a16:creationId xmlns:a16="http://schemas.microsoft.com/office/drawing/2014/main" id="{A5826F8A-953A-E70E-6BEF-45CE4A6A3062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5">
                <a:extLst>
                  <a:ext uri="{FF2B5EF4-FFF2-40B4-BE49-F238E27FC236}">
                    <a16:creationId xmlns:a16="http://schemas.microsoft.com/office/drawing/2014/main" id="{427641A4-7D18-E642-10FC-E20695BB152B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5">
                <a:extLst>
                  <a:ext uri="{FF2B5EF4-FFF2-40B4-BE49-F238E27FC236}">
                    <a16:creationId xmlns:a16="http://schemas.microsoft.com/office/drawing/2014/main" id="{8AFD62BB-2888-7D4E-30B5-4DEADE0F92AF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5">
                <a:extLst>
                  <a:ext uri="{FF2B5EF4-FFF2-40B4-BE49-F238E27FC236}">
                    <a16:creationId xmlns:a16="http://schemas.microsoft.com/office/drawing/2014/main" id="{0D2246E8-9C77-D50F-1AC6-C1A1DA0CAC8B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5">
                <a:extLst>
                  <a:ext uri="{FF2B5EF4-FFF2-40B4-BE49-F238E27FC236}">
                    <a16:creationId xmlns:a16="http://schemas.microsoft.com/office/drawing/2014/main" id="{6EDD3806-35CD-EEBC-C247-1FFAFE76BAB1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5">
                <a:extLst>
                  <a:ext uri="{FF2B5EF4-FFF2-40B4-BE49-F238E27FC236}">
                    <a16:creationId xmlns:a16="http://schemas.microsoft.com/office/drawing/2014/main" id="{BD08FAB4-6A76-0C51-0EAD-5B6EF428CADD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5">
                <a:extLst>
                  <a:ext uri="{FF2B5EF4-FFF2-40B4-BE49-F238E27FC236}">
                    <a16:creationId xmlns:a16="http://schemas.microsoft.com/office/drawing/2014/main" id="{78BA612F-408D-FDBA-0B16-E47891F5C07B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5">
                <a:extLst>
                  <a:ext uri="{FF2B5EF4-FFF2-40B4-BE49-F238E27FC236}">
                    <a16:creationId xmlns:a16="http://schemas.microsoft.com/office/drawing/2014/main" id="{0F665DE8-B2DA-C22B-9D0A-84A79967CC46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5">
                <a:extLst>
                  <a:ext uri="{FF2B5EF4-FFF2-40B4-BE49-F238E27FC236}">
                    <a16:creationId xmlns:a16="http://schemas.microsoft.com/office/drawing/2014/main" id="{B21F561D-52E9-7710-356D-34A9EF3A145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5">
                <a:extLst>
                  <a:ext uri="{FF2B5EF4-FFF2-40B4-BE49-F238E27FC236}">
                    <a16:creationId xmlns:a16="http://schemas.microsoft.com/office/drawing/2014/main" id="{E38FD051-5784-17A2-4E3E-0630261706CC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5">
                <a:extLst>
                  <a:ext uri="{FF2B5EF4-FFF2-40B4-BE49-F238E27FC236}">
                    <a16:creationId xmlns:a16="http://schemas.microsoft.com/office/drawing/2014/main" id="{8E30CF17-7081-F79A-F037-1797363D79DD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5">
                <a:extLst>
                  <a:ext uri="{FF2B5EF4-FFF2-40B4-BE49-F238E27FC236}">
                    <a16:creationId xmlns:a16="http://schemas.microsoft.com/office/drawing/2014/main" id="{6D86DDBF-0F05-B7E6-6974-71707EA9798D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5">
                <a:extLst>
                  <a:ext uri="{FF2B5EF4-FFF2-40B4-BE49-F238E27FC236}">
                    <a16:creationId xmlns:a16="http://schemas.microsoft.com/office/drawing/2014/main" id="{9F2F5937-272F-E2AD-0394-0C2F6E789410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5">
                <a:extLst>
                  <a:ext uri="{FF2B5EF4-FFF2-40B4-BE49-F238E27FC236}">
                    <a16:creationId xmlns:a16="http://schemas.microsoft.com/office/drawing/2014/main" id="{59BA2AF2-3AEC-12E3-4869-3D6935E69A96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5">
                <a:extLst>
                  <a:ext uri="{FF2B5EF4-FFF2-40B4-BE49-F238E27FC236}">
                    <a16:creationId xmlns:a16="http://schemas.microsoft.com/office/drawing/2014/main" id="{4FAD9C80-9230-47CF-9B90-14A502BE8441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5">
                <a:extLst>
                  <a:ext uri="{FF2B5EF4-FFF2-40B4-BE49-F238E27FC236}">
                    <a16:creationId xmlns:a16="http://schemas.microsoft.com/office/drawing/2014/main" id="{74C33C39-455B-71BB-6478-51DD3B2F1E10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5">
                <a:extLst>
                  <a:ext uri="{FF2B5EF4-FFF2-40B4-BE49-F238E27FC236}">
                    <a16:creationId xmlns:a16="http://schemas.microsoft.com/office/drawing/2014/main" id="{74821A89-196F-E94E-8E10-EEC0DBFBBB92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5">
                <a:extLst>
                  <a:ext uri="{FF2B5EF4-FFF2-40B4-BE49-F238E27FC236}">
                    <a16:creationId xmlns:a16="http://schemas.microsoft.com/office/drawing/2014/main" id="{0DD6C679-C608-3E94-BA9B-13392D8D9AAE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5">
                <a:extLst>
                  <a:ext uri="{FF2B5EF4-FFF2-40B4-BE49-F238E27FC236}">
                    <a16:creationId xmlns:a16="http://schemas.microsoft.com/office/drawing/2014/main" id="{73BB0B60-BED8-4FAD-51EA-4A3BDBE69DB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5">
                <a:extLst>
                  <a:ext uri="{FF2B5EF4-FFF2-40B4-BE49-F238E27FC236}">
                    <a16:creationId xmlns:a16="http://schemas.microsoft.com/office/drawing/2014/main" id="{28E75149-A817-0AD4-AC11-A13B6BFD5217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5">
                <a:extLst>
                  <a:ext uri="{FF2B5EF4-FFF2-40B4-BE49-F238E27FC236}">
                    <a16:creationId xmlns:a16="http://schemas.microsoft.com/office/drawing/2014/main" id="{D4389529-0CFC-D792-2B4C-43EB2B36B1E6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5">
                <a:extLst>
                  <a:ext uri="{FF2B5EF4-FFF2-40B4-BE49-F238E27FC236}">
                    <a16:creationId xmlns:a16="http://schemas.microsoft.com/office/drawing/2014/main" id="{9D7C9F4D-D73F-6A9E-F9CF-B83ECFAC23C2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Step 8_01">
            <a:hlinkClick r:id="" action="ppaction://media"/>
            <a:extLst>
              <a:ext uri="{FF2B5EF4-FFF2-40B4-BE49-F238E27FC236}">
                <a16:creationId xmlns:a16="http://schemas.microsoft.com/office/drawing/2014/main" id="{DDF06465-1A71-01AD-E6F3-F1A3889E86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98850" y="134550"/>
            <a:ext cx="371401" cy="37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8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618</Words>
  <Application>Microsoft Office PowerPoint</Application>
  <PresentationFormat>On-screen Show (16:9)</PresentationFormat>
  <Paragraphs>107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Fira Sans Extra Condensed</vt:lpstr>
      <vt:lpstr>Fira Sans Extra Condensed SemiBold</vt:lpstr>
      <vt:lpstr>Roboto</vt:lpstr>
      <vt:lpstr>Wingdings</vt:lpstr>
      <vt:lpstr>Machine Learning Infographics by Slidesgo</vt:lpstr>
      <vt:lpstr>Using Machine Learning to Predict the Consequences of Climate Change  </vt:lpstr>
      <vt:lpstr>The mission / Objective</vt:lpstr>
      <vt:lpstr>The mission / Hypotheses</vt:lpstr>
      <vt:lpstr>Understanding the data</vt:lpstr>
      <vt:lpstr>How was optimization used to determine the features of the dataset?</vt:lpstr>
      <vt:lpstr>What supervised learning was used and which algorithm types do you believe are most effective for your hypotheses?</vt:lpstr>
      <vt:lpstr>Most effective algorithm</vt:lpstr>
      <vt:lpstr>Summary (I)</vt:lpstr>
      <vt:lpstr>Summary (II)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Andrés González</cp:lastModifiedBy>
  <cp:revision>51</cp:revision>
  <dcterms:modified xsi:type="dcterms:W3CDTF">2025-10-26T01:41:17Z</dcterms:modified>
</cp:coreProperties>
</file>